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72" r:id="rId4"/>
    <p:sldId id="274" r:id="rId5"/>
    <p:sldId id="275" r:id="rId6"/>
    <p:sldId id="273"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2192000" cy="6858000"/>
  <p:notesSz cx="6858000" cy="9144000"/>
  <p:embeddedFontLst>
    <p:embeddedFont>
      <p:font typeface="Microsoft YaHei" panose="020B0503020204020204" pitchFamily="34" charset="-122"/>
      <p:regular r:id="rId22"/>
      <p:bold r:id="rId23"/>
    </p:embeddedFont>
    <p:embeddedFont>
      <p:font typeface="Cambria Math" panose="02040503050406030204" pitchFamily="18" charset="0"/>
      <p:regular r:id="rId24"/>
    </p:embeddedFont>
    <p:embeddedFont>
      <p:font typeface="Inter" panose="020B060402020202020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41ADC-EEB9-4A27-BC05-7A200576EF27}" v="6" dt="2026-04-25T21:04:46.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974" y="15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INI ALBERTO" userId="8c013d22-ceb2-4014-ae73-ac062752c54f" providerId="ADAL" clId="{7B648A43-9DC0-4722-B9CA-0E718B52FA4A}"/>
    <pc:docChg chg="undo custSel addSld modSld">
      <pc:chgData name="TOMMASINI ALBERTO" userId="8c013d22-ceb2-4014-ae73-ac062752c54f" providerId="ADAL" clId="{7B648A43-9DC0-4722-B9CA-0E718B52FA4A}" dt="2026-04-25T22:35:43.025" v="1483" actId="1035"/>
      <pc:docMkLst>
        <pc:docMk/>
      </pc:docMkLst>
      <pc:sldChg chg="addSp modSp mod">
        <pc:chgData name="TOMMASINI ALBERTO" userId="8c013d22-ceb2-4014-ae73-ac062752c54f" providerId="ADAL" clId="{7B648A43-9DC0-4722-B9CA-0E718B52FA4A}" dt="2026-04-25T20:19:58.475" v="81" actId="20577"/>
        <pc:sldMkLst>
          <pc:docMk/>
          <pc:sldMk cId="0" sldId="256"/>
        </pc:sldMkLst>
        <pc:spChg chg="mod">
          <ac:chgData name="TOMMASINI ALBERTO" userId="8c013d22-ceb2-4014-ae73-ac062752c54f" providerId="ADAL" clId="{7B648A43-9DC0-4722-B9CA-0E718B52FA4A}" dt="2026-04-25T20:19:04.642" v="1" actId="14100"/>
          <ac:spMkLst>
            <pc:docMk/>
            <pc:sldMk cId="0" sldId="256"/>
            <ac:spMk id="9" creationId="{00000000-0000-0000-0000-000000000000}"/>
          </ac:spMkLst>
        </pc:spChg>
        <pc:spChg chg="add mod">
          <ac:chgData name="TOMMASINI ALBERTO" userId="8c013d22-ceb2-4014-ae73-ac062752c54f" providerId="ADAL" clId="{7B648A43-9DC0-4722-B9CA-0E718B52FA4A}" dt="2026-04-25T20:19:58.475" v="81" actId="20577"/>
          <ac:spMkLst>
            <pc:docMk/>
            <pc:sldMk cId="0" sldId="256"/>
            <ac:spMk id="13" creationId="{A459327C-1C8D-C655-2525-A5F2DCD6EAAB}"/>
          </ac:spMkLst>
        </pc:spChg>
      </pc:sldChg>
      <pc:sldChg chg="delSp modSp mod">
        <pc:chgData name="TOMMASINI ALBERTO" userId="8c013d22-ceb2-4014-ae73-ac062752c54f" providerId="ADAL" clId="{7B648A43-9DC0-4722-B9CA-0E718B52FA4A}" dt="2026-04-25T20:20:34.398" v="89" actId="1076"/>
        <pc:sldMkLst>
          <pc:docMk/>
          <pc:sldMk cId="0" sldId="257"/>
        </pc:sldMkLst>
        <pc:spChg chg="mod">
          <ac:chgData name="TOMMASINI ALBERTO" userId="8c013d22-ceb2-4014-ae73-ac062752c54f" providerId="ADAL" clId="{7B648A43-9DC0-4722-B9CA-0E718B52FA4A}" dt="2026-04-25T20:20:34.398" v="89" actId="1076"/>
          <ac:spMkLst>
            <pc:docMk/>
            <pc:sldMk cId="0" sldId="257"/>
            <ac:spMk id="5" creationId="{00000000-0000-0000-0000-000000000000}"/>
          </ac:spMkLst>
        </pc:spChg>
        <pc:picChg chg="del mod">
          <ac:chgData name="TOMMASINI ALBERTO" userId="8c013d22-ceb2-4014-ae73-ac062752c54f" providerId="ADAL" clId="{7B648A43-9DC0-4722-B9CA-0E718B52FA4A}" dt="2026-04-25T20:20:30.700" v="88" actId="478"/>
          <ac:picMkLst>
            <pc:docMk/>
            <pc:sldMk cId="0" sldId="257"/>
            <ac:picMk id="2" creationId="{00000000-0000-0000-0000-000000000000}"/>
          </ac:picMkLst>
        </pc:picChg>
        <pc:picChg chg="del mod">
          <ac:chgData name="TOMMASINI ALBERTO" userId="8c013d22-ceb2-4014-ae73-ac062752c54f" providerId="ADAL" clId="{7B648A43-9DC0-4722-B9CA-0E718B52FA4A}" dt="2026-04-25T20:20:26.279" v="86" actId="478"/>
          <ac:picMkLst>
            <pc:docMk/>
            <pc:sldMk cId="0" sldId="257"/>
            <ac:picMk id="3" creationId="{00000000-0000-0000-0000-000000000000}"/>
          </ac:picMkLst>
        </pc:picChg>
      </pc:sldChg>
      <pc:sldChg chg="delSp modSp mod">
        <pc:chgData name="TOMMASINI ALBERTO" userId="8c013d22-ceb2-4014-ae73-ac062752c54f" providerId="ADAL" clId="{7B648A43-9DC0-4722-B9CA-0E718B52FA4A}" dt="2026-04-25T21:29:04.946" v="604" actId="14100"/>
        <pc:sldMkLst>
          <pc:docMk/>
          <pc:sldMk cId="0" sldId="258"/>
        </pc:sldMkLst>
        <pc:spChg chg="mod">
          <ac:chgData name="TOMMASINI ALBERTO" userId="8c013d22-ceb2-4014-ae73-ac062752c54f" providerId="ADAL" clId="{7B648A43-9DC0-4722-B9CA-0E718B52FA4A}" dt="2026-04-25T21:29:04.946" v="604" actId="14100"/>
          <ac:spMkLst>
            <pc:docMk/>
            <pc:sldMk cId="0" sldId="258"/>
            <ac:spMk id="12" creationId="{00000000-0000-0000-0000-000000000000}"/>
          </ac:spMkLst>
        </pc:spChg>
        <pc:spChg chg="mod">
          <ac:chgData name="TOMMASINI ALBERTO" userId="8c013d22-ceb2-4014-ae73-ac062752c54f" providerId="ADAL" clId="{7B648A43-9DC0-4722-B9CA-0E718B52FA4A}" dt="2026-04-25T21:19:11.230" v="335" actId="14100"/>
          <ac:spMkLst>
            <pc:docMk/>
            <pc:sldMk cId="0" sldId="258"/>
            <ac:spMk id="13" creationId="{00000000-0000-0000-0000-000000000000}"/>
          </ac:spMkLst>
        </pc:spChg>
        <pc:spChg chg="mod">
          <ac:chgData name="TOMMASINI ALBERTO" userId="8c013d22-ceb2-4014-ae73-ac062752c54f" providerId="ADAL" clId="{7B648A43-9DC0-4722-B9CA-0E718B52FA4A}" dt="2026-04-25T21:23:18.383" v="458" actId="20577"/>
          <ac:spMkLst>
            <pc:docMk/>
            <pc:sldMk cId="0" sldId="258"/>
            <ac:spMk id="14" creationId="{00000000-0000-0000-0000-000000000000}"/>
          </ac:spMkLst>
        </pc:spChg>
        <pc:spChg chg="mod">
          <ac:chgData name="TOMMASINI ALBERTO" userId="8c013d22-ceb2-4014-ae73-ac062752c54f" providerId="ADAL" clId="{7B648A43-9DC0-4722-B9CA-0E718B52FA4A}" dt="2026-04-25T21:22:34.186" v="437" actId="1035"/>
          <ac:spMkLst>
            <pc:docMk/>
            <pc:sldMk cId="0" sldId="258"/>
            <ac:spMk id="15" creationId="{00000000-0000-0000-0000-000000000000}"/>
          </ac:spMkLst>
        </pc:spChg>
        <pc:spChg chg="mod">
          <ac:chgData name="TOMMASINI ALBERTO" userId="8c013d22-ceb2-4014-ae73-ac062752c54f" providerId="ADAL" clId="{7B648A43-9DC0-4722-B9CA-0E718B52FA4A}" dt="2026-04-25T21:22:55.645" v="447" actId="1036"/>
          <ac:spMkLst>
            <pc:docMk/>
            <pc:sldMk cId="0" sldId="258"/>
            <ac:spMk id="16" creationId="{00000000-0000-0000-0000-000000000000}"/>
          </ac:spMkLst>
        </pc:spChg>
        <pc:picChg chg="del">
          <ac:chgData name="TOMMASINI ALBERTO" userId="8c013d22-ceb2-4014-ae73-ac062752c54f" providerId="ADAL" clId="{7B648A43-9DC0-4722-B9CA-0E718B52FA4A}" dt="2026-04-25T21:18:08.739" v="329" actId="478"/>
          <ac:picMkLst>
            <pc:docMk/>
            <pc:sldMk cId="0" sldId="258"/>
            <ac:picMk id="2" creationId="{00000000-0000-0000-0000-000000000000}"/>
          </ac:picMkLst>
        </pc:picChg>
        <pc:picChg chg="del mod">
          <ac:chgData name="TOMMASINI ALBERTO" userId="8c013d22-ceb2-4014-ae73-ac062752c54f" providerId="ADAL" clId="{7B648A43-9DC0-4722-B9CA-0E718B52FA4A}" dt="2026-04-25T21:18:05.563" v="328" actId="478"/>
          <ac:picMkLst>
            <pc:docMk/>
            <pc:sldMk cId="0" sldId="258"/>
            <ac:picMk id="3" creationId="{00000000-0000-0000-0000-000000000000}"/>
          </ac:picMkLst>
        </pc:picChg>
        <pc:picChg chg="del mod">
          <ac:chgData name="TOMMASINI ALBERTO" userId="8c013d22-ceb2-4014-ae73-ac062752c54f" providerId="ADAL" clId="{7B648A43-9DC0-4722-B9CA-0E718B52FA4A}" dt="2026-04-25T21:17:55.904" v="325" actId="478"/>
          <ac:picMkLst>
            <pc:docMk/>
            <pc:sldMk cId="0" sldId="258"/>
            <ac:picMk id="5" creationId="{00000000-0000-0000-0000-000000000000}"/>
          </ac:picMkLst>
        </pc:picChg>
        <pc:picChg chg="mod">
          <ac:chgData name="TOMMASINI ALBERTO" userId="8c013d22-ceb2-4014-ae73-ac062752c54f" providerId="ADAL" clId="{7B648A43-9DC0-4722-B9CA-0E718B52FA4A}" dt="2026-04-25T21:22:26.129" v="428" actId="14100"/>
          <ac:picMkLst>
            <pc:docMk/>
            <pc:sldMk cId="0" sldId="258"/>
            <ac:picMk id="6" creationId="{00000000-0000-0000-0000-000000000000}"/>
          </ac:picMkLst>
        </pc:picChg>
        <pc:picChg chg="mod">
          <ac:chgData name="TOMMASINI ALBERTO" userId="8c013d22-ceb2-4014-ae73-ac062752c54f" providerId="ADAL" clId="{7B648A43-9DC0-4722-B9CA-0E718B52FA4A}" dt="2026-04-25T21:19:50.924" v="359" actId="1035"/>
          <ac:picMkLst>
            <pc:docMk/>
            <pc:sldMk cId="0" sldId="258"/>
            <ac:picMk id="7" creationId="{00000000-0000-0000-0000-000000000000}"/>
          </ac:picMkLst>
        </pc:picChg>
        <pc:picChg chg="mod">
          <ac:chgData name="TOMMASINI ALBERTO" userId="8c013d22-ceb2-4014-ae73-ac062752c54f" providerId="ADAL" clId="{7B648A43-9DC0-4722-B9CA-0E718B52FA4A}" dt="2026-04-25T21:22:49.756" v="443" actId="14100"/>
          <ac:picMkLst>
            <pc:docMk/>
            <pc:sldMk cId="0" sldId="258"/>
            <ac:picMk id="8" creationId="{00000000-0000-0000-0000-000000000000}"/>
          </ac:picMkLst>
        </pc:picChg>
        <pc:picChg chg="mod">
          <ac:chgData name="TOMMASINI ALBERTO" userId="8c013d22-ceb2-4014-ae73-ac062752c54f" providerId="ADAL" clId="{7B648A43-9DC0-4722-B9CA-0E718B52FA4A}" dt="2026-04-25T21:22:34.186" v="437" actId="1035"/>
          <ac:picMkLst>
            <pc:docMk/>
            <pc:sldMk cId="0" sldId="258"/>
            <ac:picMk id="9" creationId="{00000000-0000-0000-0000-000000000000}"/>
          </ac:picMkLst>
        </pc:picChg>
        <pc:picChg chg="mod">
          <ac:chgData name="TOMMASINI ALBERTO" userId="8c013d22-ceb2-4014-ae73-ac062752c54f" providerId="ADAL" clId="{7B648A43-9DC0-4722-B9CA-0E718B52FA4A}" dt="2026-04-25T21:22:55.645" v="447" actId="1036"/>
          <ac:picMkLst>
            <pc:docMk/>
            <pc:sldMk cId="0" sldId="258"/>
            <ac:picMk id="10" creationId="{00000000-0000-0000-0000-000000000000}"/>
          </ac:picMkLst>
        </pc:picChg>
        <pc:picChg chg="mod">
          <ac:chgData name="TOMMASINI ALBERTO" userId="8c013d22-ceb2-4014-ae73-ac062752c54f" providerId="ADAL" clId="{7B648A43-9DC0-4722-B9CA-0E718B52FA4A}" dt="2026-04-25T21:22:55.645" v="447" actId="1036"/>
          <ac:picMkLst>
            <pc:docMk/>
            <pc:sldMk cId="0" sldId="258"/>
            <ac:picMk id="11" creationId="{00000000-0000-0000-0000-000000000000}"/>
          </ac:picMkLst>
        </pc:picChg>
      </pc:sldChg>
      <pc:sldChg chg="delSp modSp mod">
        <pc:chgData name="TOMMASINI ALBERTO" userId="8c013d22-ceb2-4014-ae73-ac062752c54f" providerId="ADAL" clId="{7B648A43-9DC0-4722-B9CA-0E718B52FA4A}" dt="2026-04-25T21:29:18.839" v="607" actId="14100"/>
        <pc:sldMkLst>
          <pc:docMk/>
          <pc:sldMk cId="0" sldId="259"/>
        </pc:sldMkLst>
        <pc:spChg chg="mod">
          <ac:chgData name="TOMMASINI ALBERTO" userId="8c013d22-ceb2-4014-ae73-ac062752c54f" providerId="ADAL" clId="{7B648A43-9DC0-4722-B9CA-0E718B52FA4A}" dt="2026-04-25T21:29:18.839" v="607" actId="14100"/>
          <ac:spMkLst>
            <pc:docMk/>
            <pc:sldMk cId="0" sldId="259"/>
            <ac:spMk id="13" creationId="{00000000-0000-0000-0000-000000000000}"/>
          </ac:spMkLst>
        </pc:spChg>
        <pc:spChg chg="mod">
          <ac:chgData name="TOMMASINI ALBERTO" userId="8c013d22-ceb2-4014-ae73-ac062752c54f" providerId="ADAL" clId="{7B648A43-9DC0-4722-B9CA-0E718B52FA4A}" dt="2026-04-25T21:26:06.691" v="557" actId="1076"/>
          <ac:spMkLst>
            <pc:docMk/>
            <pc:sldMk cId="0" sldId="259"/>
            <ac:spMk id="14" creationId="{00000000-0000-0000-0000-000000000000}"/>
          </ac:spMkLst>
        </pc:spChg>
        <pc:spChg chg="mod">
          <ac:chgData name="TOMMASINI ALBERTO" userId="8c013d22-ceb2-4014-ae73-ac062752c54f" providerId="ADAL" clId="{7B648A43-9DC0-4722-B9CA-0E718B52FA4A}" dt="2026-04-25T21:25:52.470" v="556" actId="1035"/>
          <ac:spMkLst>
            <pc:docMk/>
            <pc:sldMk cId="0" sldId="259"/>
            <ac:spMk id="15" creationId="{00000000-0000-0000-0000-000000000000}"/>
          </ac:spMkLst>
        </pc:spChg>
        <pc:spChg chg="mod">
          <ac:chgData name="TOMMASINI ALBERTO" userId="8c013d22-ceb2-4014-ae73-ac062752c54f" providerId="ADAL" clId="{7B648A43-9DC0-4722-B9CA-0E718B52FA4A}" dt="2026-04-25T21:25:06.019" v="489" actId="255"/>
          <ac:spMkLst>
            <pc:docMk/>
            <pc:sldMk cId="0" sldId="259"/>
            <ac:spMk id="16" creationId="{00000000-0000-0000-0000-000000000000}"/>
          </ac:spMkLst>
        </pc:spChg>
        <pc:spChg chg="mod">
          <ac:chgData name="TOMMASINI ALBERTO" userId="8c013d22-ceb2-4014-ae73-ac062752c54f" providerId="ADAL" clId="{7B648A43-9DC0-4722-B9CA-0E718B52FA4A}" dt="2026-04-25T21:25:26.288" v="534" actId="1036"/>
          <ac:spMkLst>
            <pc:docMk/>
            <pc:sldMk cId="0" sldId="259"/>
            <ac:spMk id="17" creationId="{00000000-0000-0000-0000-000000000000}"/>
          </ac:spMkLst>
        </pc:spChg>
        <pc:picChg chg="del">
          <ac:chgData name="TOMMASINI ALBERTO" userId="8c013d22-ceb2-4014-ae73-ac062752c54f" providerId="ADAL" clId="{7B648A43-9DC0-4722-B9CA-0E718B52FA4A}" dt="2026-04-25T21:24:49.747" v="488" actId="478"/>
          <ac:picMkLst>
            <pc:docMk/>
            <pc:sldMk cId="0" sldId="259"/>
            <ac:picMk id="2" creationId="{00000000-0000-0000-0000-000000000000}"/>
          </ac:picMkLst>
        </pc:picChg>
        <pc:picChg chg="del">
          <ac:chgData name="TOMMASINI ALBERTO" userId="8c013d22-ceb2-4014-ae73-ac062752c54f" providerId="ADAL" clId="{7B648A43-9DC0-4722-B9CA-0E718B52FA4A}" dt="2026-04-25T21:24:46.236" v="487" actId="478"/>
          <ac:picMkLst>
            <pc:docMk/>
            <pc:sldMk cId="0" sldId="259"/>
            <ac:picMk id="3" creationId="{00000000-0000-0000-0000-000000000000}"/>
          </ac:picMkLst>
        </pc:picChg>
        <pc:picChg chg="del">
          <ac:chgData name="TOMMASINI ALBERTO" userId="8c013d22-ceb2-4014-ae73-ac062752c54f" providerId="ADAL" clId="{7B648A43-9DC0-4722-B9CA-0E718B52FA4A}" dt="2026-04-25T21:24:42.015" v="486" actId="478"/>
          <ac:picMkLst>
            <pc:docMk/>
            <pc:sldMk cId="0" sldId="259"/>
            <ac:picMk id="6" creationId="{00000000-0000-0000-0000-000000000000}"/>
          </ac:picMkLst>
        </pc:picChg>
        <pc:picChg chg="mod">
          <ac:chgData name="TOMMASINI ALBERTO" userId="8c013d22-ceb2-4014-ae73-ac062752c54f" providerId="ADAL" clId="{7B648A43-9DC0-4722-B9CA-0E718B52FA4A}" dt="2026-04-25T21:25:39.964" v="536" actId="14100"/>
          <ac:picMkLst>
            <pc:docMk/>
            <pc:sldMk cId="0" sldId="259"/>
            <ac:picMk id="7" creationId="{00000000-0000-0000-0000-000000000000}"/>
          </ac:picMkLst>
        </pc:picChg>
        <pc:picChg chg="mod">
          <ac:chgData name="TOMMASINI ALBERTO" userId="8c013d22-ceb2-4014-ae73-ac062752c54f" providerId="ADAL" clId="{7B648A43-9DC0-4722-B9CA-0E718B52FA4A}" dt="2026-04-25T21:25:43.608" v="545" actId="1035"/>
          <ac:picMkLst>
            <pc:docMk/>
            <pc:sldMk cId="0" sldId="259"/>
            <ac:picMk id="8" creationId="{00000000-0000-0000-0000-000000000000}"/>
          </ac:picMkLst>
        </pc:picChg>
        <pc:picChg chg="mod">
          <ac:chgData name="TOMMASINI ALBERTO" userId="8c013d22-ceb2-4014-ae73-ac062752c54f" providerId="ADAL" clId="{7B648A43-9DC0-4722-B9CA-0E718B52FA4A}" dt="2026-04-25T21:25:31.263" v="535" actId="14100"/>
          <ac:picMkLst>
            <pc:docMk/>
            <pc:sldMk cId="0" sldId="259"/>
            <ac:picMk id="9" creationId="{00000000-0000-0000-0000-000000000000}"/>
          </ac:picMkLst>
        </pc:picChg>
        <pc:picChg chg="mod">
          <ac:chgData name="TOMMASINI ALBERTO" userId="8c013d22-ceb2-4014-ae73-ac062752c54f" providerId="ADAL" clId="{7B648A43-9DC0-4722-B9CA-0E718B52FA4A}" dt="2026-04-25T21:24:35.024" v="485" actId="14100"/>
          <ac:picMkLst>
            <pc:docMk/>
            <pc:sldMk cId="0" sldId="259"/>
            <ac:picMk id="10" creationId="{00000000-0000-0000-0000-000000000000}"/>
          </ac:picMkLst>
        </pc:picChg>
        <pc:picChg chg="mod">
          <ac:chgData name="TOMMASINI ALBERTO" userId="8c013d22-ceb2-4014-ae73-ac062752c54f" providerId="ADAL" clId="{7B648A43-9DC0-4722-B9CA-0E718B52FA4A}" dt="2026-04-25T21:25:26.288" v="534" actId="1036"/>
          <ac:picMkLst>
            <pc:docMk/>
            <pc:sldMk cId="0" sldId="259"/>
            <ac:picMk id="11" creationId="{00000000-0000-0000-0000-000000000000}"/>
          </ac:picMkLst>
        </pc:picChg>
        <pc:picChg chg="mod">
          <ac:chgData name="TOMMASINI ALBERTO" userId="8c013d22-ceb2-4014-ae73-ac062752c54f" providerId="ADAL" clId="{7B648A43-9DC0-4722-B9CA-0E718B52FA4A}" dt="2026-04-25T21:25:26.288" v="534" actId="1036"/>
          <ac:picMkLst>
            <pc:docMk/>
            <pc:sldMk cId="0" sldId="259"/>
            <ac:picMk id="12" creationId="{00000000-0000-0000-0000-000000000000}"/>
          </ac:picMkLst>
        </pc:picChg>
        <pc:picChg chg="mod">
          <ac:chgData name="TOMMASINI ALBERTO" userId="8c013d22-ceb2-4014-ae73-ac062752c54f" providerId="ADAL" clId="{7B648A43-9DC0-4722-B9CA-0E718B52FA4A}" dt="2026-04-25T21:25:19.356" v="516" actId="1036"/>
          <ac:picMkLst>
            <pc:docMk/>
            <pc:sldMk cId="0" sldId="259"/>
            <ac:picMk id="20" creationId="{00000000-0000-0000-0000-000000000000}"/>
          </ac:picMkLst>
        </pc:picChg>
      </pc:sldChg>
      <pc:sldChg chg="delSp modSp mod">
        <pc:chgData name="TOMMASINI ALBERTO" userId="8c013d22-ceb2-4014-ae73-ac062752c54f" providerId="ADAL" clId="{7B648A43-9DC0-4722-B9CA-0E718B52FA4A}" dt="2026-04-25T21:29:28.700" v="609" actId="255"/>
        <pc:sldMkLst>
          <pc:docMk/>
          <pc:sldMk cId="0" sldId="260"/>
        </pc:sldMkLst>
        <pc:spChg chg="mod">
          <ac:chgData name="TOMMASINI ALBERTO" userId="8c013d22-ceb2-4014-ae73-ac062752c54f" providerId="ADAL" clId="{7B648A43-9DC0-4722-B9CA-0E718B52FA4A}" dt="2026-04-25T21:29:28.700" v="609" actId="255"/>
          <ac:spMkLst>
            <pc:docMk/>
            <pc:sldMk cId="0" sldId="260"/>
            <ac:spMk id="11" creationId="{00000000-0000-0000-0000-000000000000}"/>
          </ac:spMkLst>
        </pc:spChg>
        <pc:spChg chg="mod">
          <ac:chgData name="TOMMASINI ALBERTO" userId="8c013d22-ceb2-4014-ae73-ac062752c54f" providerId="ADAL" clId="{7B648A43-9DC0-4722-B9CA-0E718B52FA4A}" dt="2026-04-25T21:26:57.942" v="562" actId="6549"/>
          <ac:spMkLst>
            <pc:docMk/>
            <pc:sldMk cId="0" sldId="260"/>
            <ac:spMk id="12" creationId="{00000000-0000-0000-0000-000000000000}"/>
          </ac:spMkLst>
        </pc:spChg>
        <pc:spChg chg="mod">
          <ac:chgData name="TOMMASINI ALBERTO" userId="8c013d22-ceb2-4014-ae73-ac062752c54f" providerId="ADAL" clId="{7B648A43-9DC0-4722-B9CA-0E718B52FA4A}" dt="2026-04-25T21:27:22.008" v="565" actId="1076"/>
          <ac:spMkLst>
            <pc:docMk/>
            <pc:sldMk cId="0" sldId="260"/>
            <ac:spMk id="13" creationId="{00000000-0000-0000-0000-000000000000}"/>
          </ac:spMkLst>
        </pc:spChg>
        <pc:spChg chg="mod">
          <ac:chgData name="TOMMASINI ALBERTO" userId="8c013d22-ceb2-4014-ae73-ac062752c54f" providerId="ADAL" clId="{7B648A43-9DC0-4722-B9CA-0E718B52FA4A}" dt="2026-04-25T21:26:43.337" v="561" actId="255"/>
          <ac:spMkLst>
            <pc:docMk/>
            <pc:sldMk cId="0" sldId="260"/>
            <ac:spMk id="14" creationId="{00000000-0000-0000-0000-000000000000}"/>
          </ac:spMkLst>
        </pc:spChg>
        <pc:spChg chg="mod">
          <ac:chgData name="TOMMASINI ALBERTO" userId="8c013d22-ceb2-4014-ae73-ac062752c54f" providerId="ADAL" clId="{7B648A43-9DC0-4722-B9CA-0E718B52FA4A}" dt="2026-04-25T21:28:27.774" v="602" actId="6549"/>
          <ac:spMkLst>
            <pc:docMk/>
            <pc:sldMk cId="0" sldId="260"/>
            <ac:spMk id="15" creationId="{00000000-0000-0000-0000-000000000000}"/>
          </ac:spMkLst>
        </pc:spChg>
        <pc:picChg chg="del">
          <ac:chgData name="TOMMASINI ALBERTO" userId="8c013d22-ceb2-4014-ae73-ac062752c54f" providerId="ADAL" clId="{7B648A43-9DC0-4722-B9CA-0E718B52FA4A}" dt="2026-04-25T21:26:33.434" v="560" actId="478"/>
          <ac:picMkLst>
            <pc:docMk/>
            <pc:sldMk cId="0" sldId="260"/>
            <ac:picMk id="2" creationId="{00000000-0000-0000-0000-000000000000}"/>
          </ac:picMkLst>
        </pc:picChg>
        <pc:picChg chg="del">
          <ac:chgData name="TOMMASINI ALBERTO" userId="8c013d22-ceb2-4014-ae73-ac062752c54f" providerId="ADAL" clId="{7B648A43-9DC0-4722-B9CA-0E718B52FA4A}" dt="2026-04-25T21:26:31.824" v="559" actId="478"/>
          <ac:picMkLst>
            <pc:docMk/>
            <pc:sldMk cId="0" sldId="260"/>
            <ac:picMk id="3" creationId="{00000000-0000-0000-0000-000000000000}"/>
          </ac:picMkLst>
        </pc:picChg>
        <pc:picChg chg="del">
          <ac:chgData name="TOMMASINI ALBERTO" userId="8c013d22-ceb2-4014-ae73-ac062752c54f" providerId="ADAL" clId="{7B648A43-9DC0-4722-B9CA-0E718B52FA4A}" dt="2026-04-25T21:26:29.913" v="558" actId="478"/>
          <ac:picMkLst>
            <pc:docMk/>
            <pc:sldMk cId="0" sldId="260"/>
            <ac:picMk id="6" creationId="{00000000-0000-0000-0000-000000000000}"/>
          </ac:picMkLst>
        </pc:picChg>
        <pc:picChg chg="mod">
          <ac:chgData name="TOMMASINI ALBERTO" userId="8c013d22-ceb2-4014-ae73-ac062752c54f" providerId="ADAL" clId="{7B648A43-9DC0-4722-B9CA-0E718B52FA4A}" dt="2026-04-25T21:27:13.357" v="563" actId="1076"/>
          <ac:picMkLst>
            <pc:docMk/>
            <pc:sldMk cId="0" sldId="260"/>
            <ac:picMk id="8" creationId="{00000000-0000-0000-0000-000000000000}"/>
          </ac:picMkLst>
        </pc:picChg>
        <pc:picChg chg="mod">
          <ac:chgData name="TOMMASINI ALBERTO" userId="8c013d22-ceb2-4014-ae73-ac062752c54f" providerId="ADAL" clId="{7B648A43-9DC0-4722-B9CA-0E718B52FA4A}" dt="2026-04-25T21:27:18.527" v="564" actId="1076"/>
          <ac:picMkLst>
            <pc:docMk/>
            <pc:sldMk cId="0" sldId="260"/>
            <ac:picMk id="9" creationId="{00000000-0000-0000-0000-000000000000}"/>
          </ac:picMkLst>
        </pc:picChg>
      </pc:sldChg>
      <pc:sldChg chg="delSp modSp mod">
        <pc:chgData name="TOMMASINI ALBERTO" userId="8c013d22-ceb2-4014-ae73-ac062752c54f" providerId="ADAL" clId="{7B648A43-9DC0-4722-B9CA-0E718B52FA4A}" dt="2026-04-25T21:31:58.640" v="657" actId="1035"/>
        <pc:sldMkLst>
          <pc:docMk/>
          <pc:sldMk cId="0" sldId="261"/>
        </pc:sldMkLst>
        <pc:spChg chg="mod">
          <ac:chgData name="TOMMASINI ALBERTO" userId="8c013d22-ceb2-4014-ae73-ac062752c54f" providerId="ADAL" clId="{7B648A43-9DC0-4722-B9CA-0E718B52FA4A}" dt="2026-04-25T21:29:57.755" v="612" actId="255"/>
          <ac:spMkLst>
            <pc:docMk/>
            <pc:sldMk cId="0" sldId="261"/>
            <ac:spMk id="7" creationId="{00000000-0000-0000-0000-000000000000}"/>
          </ac:spMkLst>
        </pc:spChg>
        <pc:spChg chg="mod">
          <ac:chgData name="TOMMASINI ALBERTO" userId="8c013d22-ceb2-4014-ae73-ac062752c54f" providerId="ADAL" clId="{7B648A43-9DC0-4722-B9CA-0E718B52FA4A}" dt="2026-04-25T21:30:23.423" v="615" actId="14100"/>
          <ac:spMkLst>
            <pc:docMk/>
            <pc:sldMk cId="0" sldId="261"/>
            <ac:spMk id="8" creationId="{00000000-0000-0000-0000-000000000000}"/>
          </ac:spMkLst>
        </pc:spChg>
        <pc:spChg chg="mod">
          <ac:chgData name="TOMMASINI ALBERTO" userId="8c013d22-ceb2-4014-ae73-ac062752c54f" providerId="ADAL" clId="{7B648A43-9DC0-4722-B9CA-0E718B52FA4A}" dt="2026-04-25T21:31:50.833" v="649" actId="14100"/>
          <ac:spMkLst>
            <pc:docMk/>
            <pc:sldMk cId="0" sldId="261"/>
            <ac:spMk id="13" creationId="{00000000-0000-0000-0000-000000000000}"/>
          </ac:spMkLst>
        </pc:spChg>
        <pc:spChg chg="mod">
          <ac:chgData name="TOMMASINI ALBERTO" userId="8c013d22-ceb2-4014-ae73-ac062752c54f" providerId="ADAL" clId="{7B648A43-9DC0-4722-B9CA-0E718B52FA4A}" dt="2026-04-25T21:31:58.640" v="657" actId="1035"/>
          <ac:spMkLst>
            <pc:docMk/>
            <pc:sldMk cId="0" sldId="261"/>
            <ac:spMk id="14" creationId="{00000000-0000-0000-0000-000000000000}"/>
          </ac:spMkLst>
        </pc:spChg>
        <pc:spChg chg="mod">
          <ac:chgData name="TOMMASINI ALBERTO" userId="8c013d22-ceb2-4014-ae73-ac062752c54f" providerId="ADAL" clId="{7B648A43-9DC0-4722-B9CA-0E718B52FA4A}" dt="2026-04-25T21:31:38.697" v="647" actId="1036"/>
          <ac:spMkLst>
            <pc:docMk/>
            <pc:sldMk cId="0" sldId="261"/>
            <ac:spMk id="15" creationId="{00000000-0000-0000-0000-000000000000}"/>
          </ac:spMkLst>
        </pc:spChg>
        <pc:spChg chg="del mod">
          <ac:chgData name="TOMMASINI ALBERTO" userId="8c013d22-ceb2-4014-ae73-ac062752c54f" providerId="ADAL" clId="{7B648A43-9DC0-4722-B9CA-0E718B52FA4A}" dt="2026-04-25T21:31:16.776" v="620" actId="478"/>
          <ac:spMkLst>
            <pc:docMk/>
            <pc:sldMk cId="0" sldId="261"/>
            <ac:spMk id="16" creationId="{00000000-0000-0000-0000-000000000000}"/>
          </ac:spMkLst>
        </pc:spChg>
        <pc:picChg chg="del">
          <ac:chgData name="TOMMASINI ALBERTO" userId="8c013d22-ceb2-4014-ae73-ac062752c54f" providerId="ADAL" clId="{7B648A43-9DC0-4722-B9CA-0E718B52FA4A}" dt="2026-04-25T21:29:37.342" v="610" actId="478"/>
          <ac:picMkLst>
            <pc:docMk/>
            <pc:sldMk cId="0" sldId="261"/>
            <ac:picMk id="5" creationId="{00000000-0000-0000-0000-000000000000}"/>
          </ac:picMkLst>
        </pc:picChg>
        <pc:picChg chg="mod">
          <ac:chgData name="TOMMASINI ALBERTO" userId="8c013d22-ceb2-4014-ae73-ac062752c54f" providerId="ADAL" clId="{7B648A43-9DC0-4722-B9CA-0E718B52FA4A}" dt="2026-04-25T21:29:50.369" v="611" actId="1076"/>
          <ac:picMkLst>
            <pc:docMk/>
            <pc:sldMk cId="0" sldId="261"/>
            <ac:picMk id="6" creationId="{00000000-0000-0000-0000-000000000000}"/>
          </ac:picMkLst>
        </pc:picChg>
        <pc:picChg chg="mod">
          <ac:chgData name="TOMMASINI ALBERTO" userId="8c013d22-ceb2-4014-ae73-ac062752c54f" providerId="ADAL" clId="{7B648A43-9DC0-4722-B9CA-0E718B52FA4A}" dt="2026-04-25T21:31:31.982" v="631" actId="1035"/>
          <ac:picMkLst>
            <pc:docMk/>
            <pc:sldMk cId="0" sldId="261"/>
            <ac:picMk id="9" creationId="{00000000-0000-0000-0000-000000000000}"/>
          </ac:picMkLst>
        </pc:picChg>
        <pc:picChg chg="mod">
          <ac:chgData name="TOMMASINI ALBERTO" userId="8c013d22-ceb2-4014-ae73-ac062752c54f" providerId="ADAL" clId="{7B648A43-9DC0-4722-B9CA-0E718B52FA4A}" dt="2026-04-25T21:31:38.697" v="647" actId="1036"/>
          <ac:picMkLst>
            <pc:docMk/>
            <pc:sldMk cId="0" sldId="261"/>
            <ac:picMk id="10" creationId="{00000000-0000-0000-0000-000000000000}"/>
          </ac:picMkLst>
        </pc:picChg>
        <pc:picChg chg="mod">
          <ac:chgData name="TOMMASINI ALBERTO" userId="8c013d22-ceb2-4014-ae73-ac062752c54f" providerId="ADAL" clId="{7B648A43-9DC0-4722-B9CA-0E718B52FA4A}" dt="2026-04-25T21:31:38.697" v="647" actId="1036"/>
          <ac:picMkLst>
            <pc:docMk/>
            <pc:sldMk cId="0" sldId="261"/>
            <ac:picMk id="11" creationId="{00000000-0000-0000-0000-000000000000}"/>
          </ac:picMkLst>
        </pc:picChg>
        <pc:picChg chg="del mod">
          <ac:chgData name="TOMMASINI ALBERTO" userId="8c013d22-ceb2-4014-ae73-ac062752c54f" providerId="ADAL" clId="{7B648A43-9DC0-4722-B9CA-0E718B52FA4A}" dt="2026-04-25T21:31:16.776" v="620" actId="478"/>
          <ac:picMkLst>
            <pc:docMk/>
            <pc:sldMk cId="0" sldId="261"/>
            <ac:picMk id="12" creationId="{00000000-0000-0000-0000-000000000000}"/>
          </ac:picMkLst>
        </pc:picChg>
      </pc:sldChg>
      <pc:sldChg chg="modSp mod">
        <pc:chgData name="TOMMASINI ALBERTO" userId="8c013d22-ceb2-4014-ae73-ac062752c54f" providerId="ADAL" clId="{7B648A43-9DC0-4722-B9CA-0E718B52FA4A}" dt="2026-04-25T21:35:02.256" v="748" actId="14100"/>
        <pc:sldMkLst>
          <pc:docMk/>
          <pc:sldMk cId="0" sldId="262"/>
        </pc:sldMkLst>
        <pc:spChg chg="mod">
          <ac:chgData name="TOMMASINI ALBERTO" userId="8c013d22-ceb2-4014-ae73-ac062752c54f" providerId="ADAL" clId="{7B648A43-9DC0-4722-B9CA-0E718B52FA4A}" dt="2026-04-25T21:32:29.079" v="660" actId="14100"/>
          <ac:spMkLst>
            <pc:docMk/>
            <pc:sldMk cId="0" sldId="262"/>
            <ac:spMk id="14" creationId="{00000000-0000-0000-0000-000000000000}"/>
          </ac:spMkLst>
        </pc:spChg>
        <pc:spChg chg="mod">
          <ac:chgData name="TOMMASINI ALBERTO" userId="8c013d22-ceb2-4014-ae73-ac062752c54f" providerId="ADAL" clId="{7B648A43-9DC0-4722-B9CA-0E718B52FA4A}" dt="2026-04-25T21:32:53.956" v="676" actId="1035"/>
          <ac:spMkLst>
            <pc:docMk/>
            <pc:sldMk cId="0" sldId="262"/>
            <ac:spMk id="15" creationId="{00000000-0000-0000-0000-000000000000}"/>
          </ac:spMkLst>
        </pc:spChg>
        <pc:spChg chg="mod">
          <ac:chgData name="TOMMASINI ALBERTO" userId="8c013d22-ceb2-4014-ae73-ac062752c54f" providerId="ADAL" clId="{7B648A43-9DC0-4722-B9CA-0E718B52FA4A}" dt="2026-04-25T21:33:20.338" v="714" actId="1035"/>
          <ac:spMkLst>
            <pc:docMk/>
            <pc:sldMk cId="0" sldId="262"/>
            <ac:spMk id="16" creationId="{00000000-0000-0000-0000-000000000000}"/>
          </ac:spMkLst>
        </pc:spChg>
        <pc:spChg chg="mod">
          <ac:chgData name="TOMMASINI ALBERTO" userId="8c013d22-ceb2-4014-ae73-ac062752c54f" providerId="ADAL" clId="{7B648A43-9DC0-4722-B9CA-0E718B52FA4A}" dt="2026-04-25T21:33:46.253" v="717" actId="1076"/>
          <ac:spMkLst>
            <pc:docMk/>
            <pc:sldMk cId="0" sldId="262"/>
            <ac:spMk id="17" creationId="{00000000-0000-0000-0000-000000000000}"/>
          </ac:spMkLst>
        </pc:spChg>
        <pc:spChg chg="mod">
          <ac:chgData name="TOMMASINI ALBERTO" userId="8c013d22-ceb2-4014-ae73-ac062752c54f" providerId="ADAL" clId="{7B648A43-9DC0-4722-B9CA-0E718B52FA4A}" dt="2026-04-25T21:34:21.192" v="733" actId="1035"/>
          <ac:spMkLst>
            <pc:docMk/>
            <pc:sldMk cId="0" sldId="262"/>
            <ac:spMk id="18" creationId="{00000000-0000-0000-0000-000000000000}"/>
          </ac:spMkLst>
        </pc:spChg>
        <pc:picChg chg="mod">
          <ac:chgData name="TOMMASINI ALBERTO" userId="8c013d22-ceb2-4014-ae73-ac062752c54f" providerId="ADAL" clId="{7B648A43-9DC0-4722-B9CA-0E718B52FA4A}" dt="2026-04-25T21:34:03.422" v="719" actId="14100"/>
          <ac:picMkLst>
            <pc:docMk/>
            <pc:sldMk cId="0" sldId="262"/>
            <ac:picMk id="6" creationId="{00000000-0000-0000-0000-000000000000}"/>
          </ac:picMkLst>
        </pc:picChg>
        <pc:picChg chg="mod">
          <ac:chgData name="TOMMASINI ALBERTO" userId="8c013d22-ceb2-4014-ae73-ac062752c54f" providerId="ADAL" clId="{7B648A43-9DC0-4722-B9CA-0E718B52FA4A}" dt="2026-04-25T21:32:53.956" v="676" actId="1035"/>
          <ac:picMkLst>
            <pc:docMk/>
            <pc:sldMk cId="0" sldId="262"/>
            <ac:picMk id="7" creationId="{00000000-0000-0000-0000-000000000000}"/>
          </ac:picMkLst>
        </pc:picChg>
        <pc:picChg chg="mod">
          <ac:chgData name="TOMMASINI ALBERTO" userId="8c013d22-ceb2-4014-ae73-ac062752c54f" providerId="ADAL" clId="{7B648A43-9DC0-4722-B9CA-0E718B52FA4A}" dt="2026-04-25T21:35:02.256" v="748" actId="14100"/>
          <ac:picMkLst>
            <pc:docMk/>
            <pc:sldMk cId="0" sldId="262"/>
            <ac:picMk id="8" creationId="{00000000-0000-0000-0000-000000000000}"/>
          </ac:picMkLst>
        </pc:picChg>
        <pc:picChg chg="mod">
          <ac:chgData name="TOMMASINI ALBERTO" userId="8c013d22-ceb2-4014-ae73-ac062752c54f" providerId="ADAL" clId="{7B648A43-9DC0-4722-B9CA-0E718B52FA4A}" dt="2026-04-25T21:33:20.338" v="714" actId="1035"/>
          <ac:picMkLst>
            <pc:docMk/>
            <pc:sldMk cId="0" sldId="262"/>
            <ac:picMk id="9" creationId="{00000000-0000-0000-0000-000000000000}"/>
          </ac:picMkLst>
        </pc:picChg>
        <pc:picChg chg="mod">
          <ac:chgData name="TOMMASINI ALBERTO" userId="8c013d22-ceb2-4014-ae73-ac062752c54f" providerId="ADAL" clId="{7B648A43-9DC0-4722-B9CA-0E718B52FA4A}" dt="2026-04-25T21:33:55.540" v="718" actId="14100"/>
          <ac:picMkLst>
            <pc:docMk/>
            <pc:sldMk cId="0" sldId="262"/>
            <ac:picMk id="10" creationId="{00000000-0000-0000-0000-000000000000}"/>
          </ac:picMkLst>
        </pc:picChg>
        <pc:picChg chg="mod">
          <ac:chgData name="TOMMASINI ALBERTO" userId="8c013d22-ceb2-4014-ae73-ac062752c54f" providerId="ADAL" clId="{7B648A43-9DC0-4722-B9CA-0E718B52FA4A}" dt="2026-04-25T21:33:46.253" v="717" actId="1076"/>
          <ac:picMkLst>
            <pc:docMk/>
            <pc:sldMk cId="0" sldId="262"/>
            <ac:picMk id="11" creationId="{00000000-0000-0000-0000-000000000000}"/>
          </ac:picMkLst>
        </pc:picChg>
        <pc:picChg chg="mod">
          <ac:chgData name="TOMMASINI ALBERTO" userId="8c013d22-ceb2-4014-ae73-ac062752c54f" providerId="ADAL" clId="{7B648A43-9DC0-4722-B9CA-0E718B52FA4A}" dt="2026-04-25T21:34:45.299" v="746" actId="14100"/>
          <ac:picMkLst>
            <pc:docMk/>
            <pc:sldMk cId="0" sldId="262"/>
            <ac:picMk id="12" creationId="{00000000-0000-0000-0000-000000000000}"/>
          </ac:picMkLst>
        </pc:picChg>
        <pc:picChg chg="mod">
          <ac:chgData name="TOMMASINI ALBERTO" userId="8c013d22-ceb2-4014-ae73-ac062752c54f" providerId="ADAL" clId="{7B648A43-9DC0-4722-B9CA-0E718B52FA4A}" dt="2026-04-25T21:34:25.413" v="743" actId="1035"/>
          <ac:picMkLst>
            <pc:docMk/>
            <pc:sldMk cId="0" sldId="262"/>
            <ac:picMk id="13" creationId="{00000000-0000-0000-0000-000000000000}"/>
          </ac:picMkLst>
        </pc:picChg>
      </pc:sldChg>
      <pc:sldChg chg="delSp modSp mod">
        <pc:chgData name="TOMMASINI ALBERTO" userId="8c013d22-ceb2-4014-ae73-ac062752c54f" providerId="ADAL" clId="{7B648A43-9DC0-4722-B9CA-0E718B52FA4A}" dt="2026-04-25T21:44:45.465" v="907" actId="14100"/>
        <pc:sldMkLst>
          <pc:docMk/>
          <pc:sldMk cId="0" sldId="263"/>
        </pc:sldMkLst>
        <pc:spChg chg="mod">
          <ac:chgData name="TOMMASINI ALBERTO" userId="8c013d22-ceb2-4014-ae73-ac062752c54f" providerId="ADAL" clId="{7B648A43-9DC0-4722-B9CA-0E718B52FA4A}" dt="2026-04-25T21:42:31.782" v="819" actId="1076"/>
          <ac:spMkLst>
            <pc:docMk/>
            <pc:sldMk cId="0" sldId="263"/>
            <ac:spMk id="14" creationId="{00000000-0000-0000-0000-000000000000}"/>
          </ac:spMkLst>
        </pc:spChg>
        <pc:spChg chg="mod">
          <ac:chgData name="TOMMASINI ALBERTO" userId="8c013d22-ceb2-4014-ae73-ac062752c54f" providerId="ADAL" clId="{7B648A43-9DC0-4722-B9CA-0E718B52FA4A}" dt="2026-04-25T21:44:25.423" v="895" actId="1035"/>
          <ac:spMkLst>
            <pc:docMk/>
            <pc:sldMk cId="0" sldId="263"/>
            <ac:spMk id="15" creationId="{00000000-0000-0000-0000-000000000000}"/>
          </ac:spMkLst>
        </pc:spChg>
        <pc:spChg chg="mod">
          <ac:chgData name="TOMMASINI ALBERTO" userId="8c013d22-ceb2-4014-ae73-ac062752c54f" providerId="ADAL" clId="{7B648A43-9DC0-4722-B9CA-0E718B52FA4A}" dt="2026-04-25T21:44:31.161" v="904" actId="1035"/>
          <ac:spMkLst>
            <pc:docMk/>
            <pc:sldMk cId="0" sldId="263"/>
            <ac:spMk id="16" creationId="{00000000-0000-0000-0000-000000000000}"/>
          </ac:spMkLst>
        </pc:spChg>
        <pc:spChg chg="mod">
          <ac:chgData name="TOMMASINI ALBERTO" userId="8c013d22-ceb2-4014-ae73-ac062752c54f" providerId="ADAL" clId="{7B648A43-9DC0-4722-B9CA-0E718B52FA4A}" dt="2026-04-25T21:44:31.161" v="904" actId="1035"/>
          <ac:spMkLst>
            <pc:docMk/>
            <pc:sldMk cId="0" sldId="263"/>
            <ac:spMk id="17" creationId="{00000000-0000-0000-0000-000000000000}"/>
          </ac:spMkLst>
        </pc:spChg>
        <pc:spChg chg="mod">
          <ac:chgData name="TOMMASINI ALBERTO" userId="8c013d22-ceb2-4014-ae73-ac062752c54f" providerId="ADAL" clId="{7B648A43-9DC0-4722-B9CA-0E718B52FA4A}" dt="2026-04-25T21:44:31.161" v="904" actId="1035"/>
          <ac:spMkLst>
            <pc:docMk/>
            <pc:sldMk cId="0" sldId="263"/>
            <ac:spMk id="18" creationId="{00000000-0000-0000-0000-000000000000}"/>
          </ac:spMkLst>
        </pc:spChg>
        <pc:spChg chg="mod">
          <ac:chgData name="TOMMASINI ALBERTO" userId="8c013d22-ceb2-4014-ae73-ac062752c54f" providerId="ADAL" clId="{7B648A43-9DC0-4722-B9CA-0E718B52FA4A}" dt="2026-04-25T21:42:24.327" v="818" actId="1037"/>
          <ac:spMkLst>
            <pc:docMk/>
            <pc:sldMk cId="0" sldId="263"/>
            <ac:spMk id="19" creationId="{00000000-0000-0000-0000-000000000000}"/>
          </ac:spMkLst>
        </pc:spChg>
        <pc:picChg chg="del mod">
          <ac:chgData name="TOMMASINI ALBERTO" userId="8c013d22-ceb2-4014-ae73-ac062752c54f" providerId="ADAL" clId="{7B648A43-9DC0-4722-B9CA-0E718B52FA4A}" dt="2026-04-25T21:41:57.944" v="802" actId="478"/>
          <ac:picMkLst>
            <pc:docMk/>
            <pc:sldMk cId="0" sldId="263"/>
            <ac:picMk id="2" creationId="{00000000-0000-0000-0000-000000000000}"/>
          </ac:picMkLst>
        </pc:picChg>
        <pc:picChg chg="del mod">
          <ac:chgData name="TOMMASINI ALBERTO" userId="8c013d22-ceb2-4014-ae73-ac062752c54f" providerId="ADAL" clId="{7B648A43-9DC0-4722-B9CA-0E718B52FA4A}" dt="2026-04-25T21:42:06.911" v="804" actId="478"/>
          <ac:picMkLst>
            <pc:docMk/>
            <pc:sldMk cId="0" sldId="263"/>
            <ac:picMk id="3" creationId="{00000000-0000-0000-0000-000000000000}"/>
          </ac:picMkLst>
        </pc:picChg>
        <pc:picChg chg="mod">
          <ac:chgData name="TOMMASINI ALBERTO" userId="8c013d22-ceb2-4014-ae73-ac062752c54f" providerId="ADAL" clId="{7B648A43-9DC0-4722-B9CA-0E718B52FA4A}" dt="2026-04-25T21:42:01.786" v="803" actId="1076"/>
          <ac:picMkLst>
            <pc:docMk/>
            <pc:sldMk cId="0" sldId="263"/>
            <ac:picMk id="4" creationId="{00000000-0000-0000-0000-000000000000}"/>
          </ac:picMkLst>
        </pc:picChg>
        <pc:picChg chg="mod">
          <ac:chgData name="TOMMASINI ALBERTO" userId="8c013d22-ceb2-4014-ae73-ac062752c54f" providerId="ADAL" clId="{7B648A43-9DC0-4722-B9CA-0E718B52FA4A}" dt="2026-04-25T21:42:15.022" v="805" actId="14100"/>
          <ac:picMkLst>
            <pc:docMk/>
            <pc:sldMk cId="0" sldId="263"/>
            <ac:picMk id="5" creationId="{00000000-0000-0000-0000-000000000000}"/>
          </ac:picMkLst>
        </pc:picChg>
        <pc:picChg chg="mod">
          <ac:chgData name="TOMMASINI ALBERTO" userId="8c013d22-ceb2-4014-ae73-ac062752c54f" providerId="ADAL" clId="{7B648A43-9DC0-4722-B9CA-0E718B52FA4A}" dt="2026-04-25T21:44:31.161" v="904" actId="1035"/>
          <ac:picMkLst>
            <pc:docMk/>
            <pc:sldMk cId="0" sldId="263"/>
            <ac:picMk id="6" creationId="{00000000-0000-0000-0000-000000000000}"/>
          </ac:picMkLst>
        </pc:picChg>
        <pc:picChg chg="mod">
          <ac:chgData name="TOMMASINI ALBERTO" userId="8c013d22-ceb2-4014-ae73-ac062752c54f" providerId="ADAL" clId="{7B648A43-9DC0-4722-B9CA-0E718B52FA4A}" dt="2026-04-25T21:44:31.161" v="904" actId="1035"/>
          <ac:picMkLst>
            <pc:docMk/>
            <pc:sldMk cId="0" sldId="263"/>
            <ac:picMk id="7" creationId="{00000000-0000-0000-0000-000000000000}"/>
          </ac:picMkLst>
        </pc:picChg>
        <pc:picChg chg="mod">
          <ac:chgData name="TOMMASINI ALBERTO" userId="8c013d22-ceb2-4014-ae73-ac062752c54f" providerId="ADAL" clId="{7B648A43-9DC0-4722-B9CA-0E718B52FA4A}" dt="2026-04-25T21:44:31.161" v="904" actId="1035"/>
          <ac:picMkLst>
            <pc:docMk/>
            <pc:sldMk cId="0" sldId="263"/>
            <ac:picMk id="8" creationId="{00000000-0000-0000-0000-000000000000}"/>
          </ac:picMkLst>
        </pc:picChg>
        <pc:picChg chg="mod">
          <ac:chgData name="TOMMASINI ALBERTO" userId="8c013d22-ceb2-4014-ae73-ac062752c54f" providerId="ADAL" clId="{7B648A43-9DC0-4722-B9CA-0E718B52FA4A}" dt="2026-04-25T21:44:31.161" v="904" actId="1035"/>
          <ac:picMkLst>
            <pc:docMk/>
            <pc:sldMk cId="0" sldId="263"/>
            <ac:picMk id="9" creationId="{00000000-0000-0000-0000-000000000000}"/>
          </ac:picMkLst>
        </pc:picChg>
        <pc:picChg chg="mod">
          <ac:chgData name="TOMMASINI ALBERTO" userId="8c013d22-ceb2-4014-ae73-ac062752c54f" providerId="ADAL" clId="{7B648A43-9DC0-4722-B9CA-0E718B52FA4A}" dt="2026-04-25T21:44:45.465" v="907" actId="14100"/>
          <ac:picMkLst>
            <pc:docMk/>
            <pc:sldMk cId="0" sldId="263"/>
            <ac:picMk id="10" creationId="{00000000-0000-0000-0000-000000000000}"/>
          </ac:picMkLst>
        </pc:picChg>
        <pc:picChg chg="mod">
          <ac:chgData name="TOMMASINI ALBERTO" userId="8c013d22-ceb2-4014-ae73-ac062752c54f" providerId="ADAL" clId="{7B648A43-9DC0-4722-B9CA-0E718B52FA4A}" dt="2026-04-25T21:44:31.161" v="904" actId="1035"/>
          <ac:picMkLst>
            <pc:docMk/>
            <pc:sldMk cId="0" sldId="263"/>
            <ac:picMk id="11" creationId="{00000000-0000-0000-0000-000000000000}"/>
          </ac:picMkLst>
        </pc:picChg>
        <pc:picChg chg="mod">
          <ac:chgData name="TOMMASINI ALBERTO" userId="8c013d22-ceb2-4014-ae73-ac062752c54f" providerId="ADAL" clId="{7B648A43-9DC0-4722-B9CA-0E718B52FA4A}" dt="2026-04-25T21:44:16.074" v="885" actId="14100"/>
          <ac:picMkLst>
            <pc:docMk/>
            <pc:sldMk cId="0" sldId="263"/>
            <ac:picMk id="12" creationId="{00000000-0000-0000-0000-000000000000}"/>
          </ac:picMkLst>
        </pc:picChg>
        <pc:picChg chg="mod">
          <ac:chgData name="TOMMASINI ALBERTO" userId="8c013d22-ceb2-4014-ae73-ac062752c54f" providerId="ADAL" clId="{7B648A43-9DC0-4722-B9CA-0E718B52FA4A}" dt="2026-04-25T21:43:30.652" v="875" actId="1037"/>
          <ac:picMkLst>
            <pc:docMk/>
            <pc:sldMk cId="0" sldId="263"/>
            <ac:picMk id="13" creationId="{00000000-0000-0000-0000-000000000000}"/>
          </ac:picMkLst>
        </pc:picChg>
        <pc:picChg chg="mod">
          <ac:chgData name="TOMMASINI ALBERTO" userId="8c013d22-ceb2-4014-ae73-ac062752c54f" providerId="ADAL" clId="{7B648A43-9DC0-4722-B9CA-0E718B52FA4A}" dt="2026-04-25T21:43:18.183" v="844" actId="1035"/>
          <ac:picMkLst>
            <pc:docMk/>
            <pc:sldMk cId="0" sldId="263"/>
            <ac:picMk id="20" creationId="{00000000-0000-0000-0000-000000000000}"/>
          </ac:picMkLst>
        </pc:picChg>
        <pc:picChg chg="del mod">
          <ac:chgData name="TOMMASINI ALBERTO" userId="8c013d22-ceb2-4014-ae73-ac062752c54f" providerId="ADAL" clId="{7B648A43-9DC0-4722-B9CA-0E718B52FA4A}" dt="2026-04-25T21:41:10.490" v="795" actId="478"/>
          <ac:picMkLst>
            <pc:docMk/>
            <pc:sldMk cId="0" sldId="263"/>
            <ac:picMk id="21" creationId="{00000000-0000-0000-0000-000000000000}"/>
          </ac:picMkLst>
        </pc:picChg>
        <pc:picChg chg="mod">
          <ac:chgData name="TOMMASINI ALBERTO" userId="8c013d22-ceb2-4014-ae73-ac062752c54f" providerId="ADAL" clId="{7B648A43-9DC0-4722-B9CA-0E718B52FA4A}" dt="2026-04-25T21:43:30.652" v="875" actId="1037"/>
          <ac:picMkLst>
            <pc:docMk/>
            <pc:sldMk cId="0" sldId="263"/>
            <ac:picMk id="22" creationId="{00000000-0000-0000-0000-000000000000}"/>
          </ac:picMkLst>
        </pc:picChg>
      </pc:sldChg>
      <pc:sldChg chg="modSp mod">
        <pc:chgData name="TOMMASINI ALBERTO" userId="8c013d22-ceb2-4014-ae73-ac062752c54f" providerId="ADAL" clId="{7B648A43-9DC0-4722-B9CA-0E718B52FA4A}" dt="2026-04-25T22:24:31.756" v="1046" actId="20577"/>
        <pc:sldMkLst>
          <pc:docMk/>
          <pc:sldMk cId="0" sldId="264"/>
        </pc:sldMkLst>
        <pc:spChg chg="mod">
          <ac:chgData name="TOMMASINI ALBERTO" userId="8c013d22-ceb2-4014-ae73-ac062752c54f" providerId="ADAL" clId="{7B648A43-9DC0-4722-B9CA-0E718B52FA4A}" dt="2026-04-25T21:47:15.881" v="912" actId="14100"/>
          <ac:spMkLst>
            <pc:docMk/>
            <pc:sldMk cId="0" sldId="264"/>
            <ac:spMk id="13" creationId="{00000000-0000-0000-0000-000000000000}"/>
          </ac:spMkLst>
        </pc:spChg>
        <pc:spChg chg="mod">
          <ac:chgData name="TOMMASINI ALBERTO" userId="8c013d22-ceb2-4014-ae73-ac062752c54f" providerId="ADAL" clId="{7B648A43-9DC0-4722-B9CA-0E718B52FA4A}" dt="2026-04-25T21:49:26.745" v="932" actId="14100"/>
          <ac:spMkLst>
            <pc:docMk/>
            <pc:sldMk cId="0" sldId="264"/>
            <ac:spMk id="14" creationId="{00000000-0000-0000-0000-000000000000}"/>
          </ac:spMkLst>
        </pc:spChg>
        <pc:spChg chg="mod">
          <ac:chgData name="TOMMASINI ALBERTO" userId="8c013d22-ceb2-4014-ae73-ac062752c54f" providerId="ADAL" clId="{7B648A43-9DC0-4722-B9CA-0E718B52FA4A}" dt="2026-04-25T22:22:38.399" v="971" actId="255"/>
          <ac:spMkLst>
            <pc:docMk/>
            <pc:sldMk cId="0" sldId="264"/>
            <ac:spMk id="15" creationId="{00000000-0000-0000-0000-000000000000}"/>
          </ac:spMkLst>
        </pc:spChg>
        <pc:spChg chg="mod">
          <ac:chgData name="TOMMASINI ALBERTO" userId="8c013d22-ceb2-4014-ae73-ac062752c54f" providerId="ADAL" clId="{7B648A43-9DC0-4722-B9CA-0E718B52FA4A}" dt="2026-04-25T22:23:10.300" v="1023" actId="14100"/>
          <ac:spMkLst>
            <pc:docMk/>
            <pc:sldMk cId="0" sldId="264"/>
            <ac:spMk id="16" creationId="{00000000-0000-0000-0000-000000000000}"/>
          </ac:spMkLst>
        </pc:spChg>
        <pc:spChg chg="mod">
          <ac:chgData name="TOMMASINI ALBERTO" userId="8c013d22-ceb2-4014-ae73-ac062752c54f" providerId="ADAL" clId="{7B648A43-9DC0-4722-B9CA-0E718B52FA4A}" dt="2026-04-25T22:23:56.810" v="1038" actId="1035"/>
          <ac:spMkLst>
            <pc:docMk/>
            <pc:sldMk cId="0" sldId="264"/>
            <ac:spMk id="17" creationId="{00000000-0000-0000-0000-000000000000}"/>
          </ac:spMkLst>
        </pc:spChg>
        <pc:spChg chg="mod">
          <ac:chgData name="TOMMASINI ALBERTO" userId="8c013d22-ceb2-4014-ae73-ac062752c54f" providerId="ADAL" clId="{7B648A43-9DC0-4722-B9CA-0E718B52FA4A}" dt="2026-04-25T22:23:56.810" v="1038" actId="1035"/>
          <ac:spMkLst>
            <pc:docMk/>
            <pc:sldMk cId="0" sldId="264"/>
            <ac:spMk id="18" creationId="{00000000-0000-0000-0000-000000000000}"/>
          </ac:spMkLst>
        </pc:spChg>
        <pc:spChg chg="mod">
          <ac:chgData name="TOMMASINI ALBERTO" userId="8c013d22-ceb2-4014-ae73-ac062752c54f" providerId="ADAL" clId="{7B648A43-9DC0-4722-B9CA-0E718B52FA4A}" dt="2026-04-25T22:23:56.810" v="1038" actId="1035"/>
          <ac:spMkLst>
            <pc:docMk/>
            <pc:sldMk cId="0" sldId="264"/>
            <ac:spMk id="19" creationId="{00000000-0000-0000-0000-000000000000}"/>
          </ac:spMkLst>
        </pc:spChg>
        <pc:spChg chg="mod">
          <ac:chgData name="TOMMASINI ALBERTO" userId="8c013d22-ceb2-4014-ae73-ac062752c54f" providerId="ADAL" clId="{7B648A43-9DC0-4722-B9CA-0E718B52FA4A}" dt="2026-04-25T22:24:31.756" v="1046" actId="20577"/>
          <ac:spMkLst>
            <pc:docMk/>
            <pc:sldMk cId="0" sldId="264"/>
            <ac:spMk id="20" creationId="{00000000-0000-0000-0000-000000000000}"/>
          </ac:spMkLst>
        </pc:spChg>
        <pc:picChg chg="mod">
          <ac:chgData name="TOMMASINI ALBERTO" userId="8c013d22-ceb2-4014-ae73-ac062752c54f" providerId="ADAL" clId="{7B648A43-9DC0-4722-B9CA-0E718B52FA4A}" dt="2026-04-25T21:45:28.844" v="910" actId="1076"/>
          <ac:picMkLst>
            <pc:docMk/>
            <pc:sldMk cId="0" sldId="264"/>
            <ac:picMk id="5" creationId="{00000000-0000-0000-0000-000000000000}"/>
          </ac:picMkLst>
        </pc:picChg>
        <pc:picChg chg="mod">
          <ac:chgData name="TOMMASINI ALBERTO" userId="8c013d22-ceb2-4014-ae73-ac062752c54f" providerId="ADAL" clId="{7B648A43-9DC0-4722-B9CA-0E718B52FA4A}" dt="2026-04-25T22:23:37.827" v="1028" actId="14100"/>
          <ac:picMkLst>
            <pc:docMk/>
            <pc:sldMk cId="0" sldId="264"/>
            <ac:picMk id="7" creationId="{00000000-0000-0000-0000-000000000000}"/>
          </ac:picMkLst>
        </pc:picChg>
        <pc:picChg chg="mod">
          <ac:chgData name="TOMMASINI ALBERTO" userId="8c013d22-ceb2-4014-ae73-ac062752c54f" providerId="ADAL" clId="{7B648A43-9DC0-4722-B9CA-0E718B52FA4A}" dt="2026-04-25T22:22:27.001" v="960" actId="1037"/>
          <ac:picMkLst>
            <pc:docMk/>
            <pc:sldMk cId="0" sldId="264"/>
            <ac:picMk id="8" creationId="{00000000-0000-0000-0000-000000000000}"/>
          </ac:picMkLst>
        </pc:picChg>
        <pc:picChg chg="mod">
          <ac:chgData name="TOMMASINI ALBERTO" userId="8c013d22-ceb2-4014-ae73-ac062752c54f" providerId="ADAL" clId="{7B648A43-9DC0-4722-B9CA-0E718B52FA4A}" dt="2026-04-25T22:23:56.810" v="1038" actId="1035"/>
          <ac:picMkLst>
            <pc:docMk/>
            <pc:sldMk cId="0" sldId="264"/>
            <ac:picMk id="9" creationId="{00000000-0000-0000-0000-000000000000}"/>
          </ac:picMkLst>
        </pc:picChg>
        <pc:picChg chg="mod">
          <ac:chgData name="TOMMASINI ALBERTO" userId="8c013d22-ceb2-4014-ae73-ac062752c54f" providerId="ADAL" clId="{7B648A43-9DC0-4722-B9CA-0E718B52FA4A}" dt="2026-04-25T22:23:56.810" v="1038" actId="1035"/>
          <ac:picMkLst>
            <pc:docMk/>
            <pc:sldMk cId="0" sldId="264"/>
            <ac:picMk id="10" creationId="{00000000-0000-0000-0000-000000000000}"/>
          </ac:picMkLst>
        </pc:picChg>
        <pc:picChg chg="mod">
          <ac:chgData name="TOMMASINI ALBERTO" userId="8c013d22-ceb2-4014-ae73-ac062752c54f" providerId="ADAL" clId="{7B648A43-9DC0-4722-B9CA-0E718B52FA4A}" dt="2026-04-25T22:23:56.810" v="1038" actId="1035"/>
          <ac:picMkLst>
            <pc:docMk/>
            <pc:sldMk cId="0" sldId="264"/>
            <ac:picMk id="11" creationId="{00000000-0000-0000-0000-000000000000}"/>
          </ac:picMkLst>
        </pc:picChg>
        <pc:picChg chg="mod">
          <ac:chgData name="TOMMASINI ALBERTO" userId="8c013d22-ceb2-4014-ae73-ac062752c54f" providerId="ADAL" clId="{7B648A43-9DC0-4722-B9CA-0E718B52FA4A}" dt="2026-04-25T22:23:56.810" v="1038" actId="1035"/>
          <ac:picMkLst>
            <pc:docMk/>
            <pc:sldMk cId="0" sldId="264"/>
            <ac:picMk id="12" creationId="{00000000-0000-0000-0000-000000000000}"/>
          </ac:picMkLst>
        </pc:picChg>
        <pc:picChg chg="mod">
          <ac:chgData name="TOMMASINI ALBERTO" userId="8c013d22-ceb2-4014-ae73-ac062752c54f" providerId="ADAL" clId="{7B648A43-9DC0-4722-B9CA-0E718B52FA4A}" dt="2026-04-25T22:23:56.810" v="1038" actId="1035"/>
          <ac:picMkLst>
            <pc:docMk/>
            <pc:sldMk cId="0" sldId="264"/>
            <ac:picMk id="21" creationId="{00000000-0000-0000-0000-000000000000}"/>
          </ac:picMkLst>
        </pc:picChg>
      </pc:sldChg>
      <pc:sldChg chg="modSp mod">
        <pc:chgData name="TOMMASINI ALBERTO" userId="8c013d22-ceb2-4014-ae73-ac062752c54f" providerId="ADAL" clId="{7B648A43-9DC0-4722-B9CA-0E718B52FA4A}" dt="2026-04-25T22:25:28.280" v="1087" actId="1036"/>
        <pc:sldMkLst>
          <pc:docMk/>
          <pc:sldMk cId="0" sldId="265"/>
        </pc:sldMkLst>
        <pc:spChg chg="mod">
          <ac:chgData name="TOMMASINI ALBERTO" userId="8c013d22-ceb2-4014-ae73-ac062752c54f" providerId="ADAL" clId="{7B648A43-9DC0-4722-B9CA-0E718B52FA4A}" dt="2026-04-25T22:24:47.871" v="1047" actId="255"/>
          <ac:spMkLst>
            <pc:docMk/>
            <pc:sldMk cId="0" sldId="265"/>
            <ac:spMk id="4" creationId="{00000000-0000-0000-0000-000000000000}"/>
          </ac:spMkLst>
        </pc:spChg>
        <pc:spChg chg="mod">
          <ac:chgData name="TOMMASINI ALBERTO" userId="8c013d22-ceb2-4014-ae73-ac062752c54f" providerId="ADAL" clId="{7B648A43-9DC0-4722-B9CA-0E718B52FA4A}" dt="2026-04-25T22:24:58.130" v="1049" actId="1076"/>
          <ac:spMkLst>
            <pc:docMk/>
            <pc:sldMk cId="0" sldId="265"/>
            <ac:spMk id="8" creationId="{00000000-0000-0000-0000-000000000000}"/>
          </ac:spMkLst>
        </pc:spChg>
        <pc:spChg chg="mod">
          <ac:chgData name="TOMMASINI ALBERTO" userId="8c013d22-ceb2-4014-ae73-ac062752c54f" providerId="ADAL" clId="{7B648A43-9DC0-4722-B9CA-0E718B52FA4A}" dt="2026-04-25T22:25:15.176" v="1069" actId="1035"/>
          <ac:spMkLst>
            <pc:docMk/>
            <pc:sldMk cId="0" sldId="265"/>
            <ac:spMk id="9" creationId="{00000000-0000-0000-0000-000000000000}"/>
          </ac:spMkLst>
        </pc:spChg>
        <pc:spChg chg="mod">
          <ac:chgData name="TOMMASINI ALBERTO" userId="8c013d22-ceb2-4014-ae73-ac062752c54f" providerId="ADAL" clId="{7B648A43-9DC0-4722-B9CA-0E718B52FA4A}" dt="2026-04-25T22:25:21.464" v="1081" actId="1035"/>
          <ac:spMkLst>
            <pc:docMk/>
            <pc:sldMk cId="0" sldId="265"/>
            <ac:spMk id="10" creationId="{00000000-0000-0000-0000-000000000000}"/>
          </ac:spMkLst>
        </pc:spChg>
        <pc:spChg chg="mod">
          <ac:chgData name="TOMMASINI ALBERTO" userId="8c013d22-ceb2-4014-ae73-ac062752c54f" providerId="ADAL" clId="{7B648A43-9DC0-4722-B9CA-0E718B52FA4A}" dt="2026-04-25T22:25:08.436" v="1051" actId="14100"/>
          <ac:spMkLst>
            <pc:docMk/>
            <pc:sldMk cId="0" sldId="265"/>
            <ac:spMk id="11" creationId="{00000000-0000-0000-0000-000000000000}"/>
          </ac:spMkLst>
        </pc:spChg>
        <pc:picChg chg="mod">
          <ac:chgData name="TOMMASINI ALBERTO" userId="8c013d22-ceb2-4014-ae73-ac062752c54f" providerId="ADAL" clId="{7B648A43-9DC0-4722-B9CA-0E718B52FA4A}" dt="2026-04-25T22:25:15.176" v="1069" actId="1035"/>
          <ac:picMkLst>
            <pc:docMk/>
            <pc:sldMk cId="0" sldId="265"/>
            <ac:picMk id="5" creationId="{00000000-0000-0000-0000-000000000000}"/>
          </ac:picMkLst>
        </pc:picChg>
        <pc:picChg chg="mod">
          <ac:chgData name="TOMMASINI ALBERTO" userId="8c013d22-ceb2-4014-ae73-ac062752c54f" providerId="ADAL" clId="{7B648A43-9DC0-4722-B9CA-0E718B52FA4A}" dt="2026-04-25T22:25:21.464" v="1081" actId="1035"/>
          <ac:picMkLst>
            <pc:docMk/>
            <pc:sldMk cId="0" sldId="265"/>
            <ac:picMk id="6" creationId="{00000000-0000-0000-0000-000000000000}"/>
          </ac:picMkLst>
        </pc:picChg>
        <pc:picChg chg="mod">
          <ac:chgData name="TOMMASINI ALBERTO" userId="8c013d22-ceb2-4014-ae73-ac062752c54f" providerId="ADAL" clId="{7B648A43-9DC0-4722-B9CA-0E718B52FA4A}" dt="2026-04-25T22:25:28.280" v="1087" actId="1036"/>
          <ac:picMkLst>
            <pc:docMk/>
            <pc:sldMk cId="0" sldId="265"/>
            <ac:picMk id="7" creationId="{00000000-0000-0000-0000-000000000000}"/>
          </ac:picMkLst>
        </pc:picChg>
      </pc:sldChg>
      <pc:sldChg chg="modSp mod">
        <pc:chgData name="TOMMASINI ALBERTO" userId="8c013d22-ceb2-4014-ae73-ac062752c54f" providerId="ADAL" clId="{7B648A43-9DC0-4722-B9CA-0E718B52FA4A}" dt="2026-04-25T22:27:22.174" v="1181" actId="1035"/>
        <pc:sldMkLst>
          <pc:docMk/>
          <pc:sldMk cId="0" sldId="266"/>
        </pc:sldMkLst>
        <pc:spChg chg="mod">
          <ac:chgData name="TOMMASINI ALBERTO" userId="8c013d22-ceb2-4014-ae73-ac062752c54f" providerId="ADAL" clId="{7B648A43-9DC0-4722-B9CA-0E718B52FA4A}" dt="2026-04-25T22:25:54.361" v="1089" actId="1076"/>
          <ac:spMkLst>
            <pc:docMk/>
            <pc:sldMk cId="0" sldId="266"/>
            <ac:spMk id="10" creationId="{00000000-0000-0000-0000-000000000000}"/>
          </ac:spMkLst>
        </pc:spChg>
        <pc:spChg chg="mod">
          <ac:chgData name="TOMMASINI ALBERTO" userId="8c013d22-ceb2-4014-ae73-ac062752c54f" providerId="ADAL" clId="{7B648A43-9DC0-4722-B9CA-0E718B52FA4A}" dt="2026-04-25T22:26:08.191" v="1092" actId="14100"/>
          <ac:spMkLst>
            <pc:docMk/>
            <pc:sldMk cId="0" sldId="266"/>
            <ac:spMk id="11" creationId="{00000000-0000-0000-0000-000000000000}"/>
          </ac:spMkLst>
        </pc:spChg>
        <pc:spChg chg="mod">
          <ac:chgData name="TOMMASINI ALBERTO" userId="8c013d22-ceb2-4014-ae73-ac062752c54f" providerId="ADAL" clId="{7B648A43-9DC0-4722-B9CA-0E718B52FA4A}" dt="2026-04-25T22:26:32.123" v="1095" actId="14100"/>
          <ac:spMkLst>
            <pc:docMk/>
            <pc:sldMk cId="0" sldId="266"/>
            <ac:spMk id="12" creationId="{00000000-0000-0000-0000-000000000000}"/>
          </ac:spMkLst>
        </pc:spChg>
        <pc:spChg chg="mod">
          <ac:chgData name="TOMMASINI ALBERTO" userId="8c013d22-ceb2-4014-ae73-ac062752c54f" providerId="ADAL" clId="{7B648A43-9DC0-4722-B9CA-0E718B52FA4A}" dt="2026-04-25T22:26:39.736" v="1111" actId="1036"/>
          <ac:spMkLst>
            <pc:docMk/>
            <pc:sldMk cId="0" sldId="266"/>
            <ac:spMk id="13" creationId="{00000000-0000-0000-0000-000000000000}"/>
          </ac:spMkLst>
        </pc:spChg>
        <pc:spChg chg="mod">
          <ac:chgData name="TOMMASINI ALBERTO" userId="8c013d22-ceb2-4014-ae73-ac062752c54f" providerId="ADAL" clId="{7B648A43-9DC0-4722-B9CA-0E718B52FA4A}" dt="2026-04-25T22:26:52.376" v="1123" actId="14100"/>
          <ac:spMkLst>
            <pc:docMk/>
            <pc:sldMk cId="0" sldId="266"/>
            <ac:spMk id="14" creationId="{00000000-0000-0000-0000-000000000000}"/>
          </ac:spMkLst>
        </pc:spChg>
        <pc:spChg chg="mod">
          <ac:chgData name="TOMMASINI ALBERTO" userId="8c013d22-ceb2-4014-ae73-ac062752c54f" providerId="ADAL" clId="{7B648A43-9DC0-4722-B9CA-0E718B52FA4A}" dt="2026-04-25T22:27:22.174" v="1181" actId="1035"/>
          <ac:spMkLst>
            <pc:docMk/>
            <pc:sldMk cId="0" sldId="266"/>
            <ac:spMk id="15" creationId="{00000000-0000-0000-0000-000000000000}"/>
          </ac:spMkLst>
        </pc:spChg>
        <pc:picChg chg="mod">
          <ac:chgData name="TOMMASINI ALBERTO" userId="8c013d22-ceb2-4014-ae73-ac062752c54f" providerId="ADAL" clId="{7B648A43-9DC0-4722-B9CA-0E718B52FA4A}" dt="2026-04-25T22:26:32.123" v="1095" actId="14100"/>
          <ac:picMkLst>
            <pc:docMk/>
            <pc:sldMk cId="0" sldId="266"/>
            <ac:picMk id="6" creationId="{00000000-0000-0000-0000-000000000000}"/>
          </ac:picMkLst>
        </pc:picChg>
        <pc:picChg chg="mod">
          <ac:chgData name="TOMMASINI ALBERTO" userId="8c013d22-ceb2-4014-ae73-ac062752c54f" providerId="ADAL" clId="{7B648A43-9DC0-4722-B9CA-0E718B52FA4A}" dt="2026-04-25T22:26:39.736" v="1111" actId="1036"/>
          <ac:picMkLst>
            <pc:docMk/>
            <pc:sldMk cId="0" sldId="266"/>
            <ac:picMk id="7" creationId="{00000000-0000-0000-0000-000000000000}"/>
          </ac:picMkLst>
        </pc:picChg>
        <pc:picChg chg="mod">
          <ac:chgData name="TOMMASINI ALBERTO" userId="8c013d22-ceb2-4014-ae73-ac062752c54f" providerId="ADAL" clId="{7B648A43-9DC0-4722-B9CA-0E718B52FA4A}" dt="2026-04-25T22:27:15.467" v="1173" actId="1035"/>
          <ac:picMkLst>
            <pc:docMk/>
            <pc:sldMk cId="0" sldId="266"/>
            <ac:picMk id="8" creationId="{00000000-0000-0000-0000-000000000000}"/>
          </ac:picMkLst>
        </pc:picChg>
        <pc:picChg chg="mod">
          <ac:chgData name="TOMMASINI ALBERTO" userId="8c013d22-ceb2-4014-ae73-ac062752c54f" providerId="ADAL" clId="{7B648A43-9DC0-4722-B9CA-0E718B52FA4A}" dt="2026-04-25T22:27:06.022" v="1142" actId="1036"/>
          <ac:picMkLst>
            <pc:docMk/>
            <pc:sldMk cId="0" sldId="266"/>
            <ac:picMk id="9" creationId="{00000000-0000-0000-0000-000000000000}"/>
          </ac:picMkLst>
        </pc:picChg>
      </pc:sldChg>
      <pc:sldChg chg="delSp modSp mod">
        <pc:chgData name="TOMMASINI ALBERTO" userId="8c013d22-ceb2-4014-ae73-ac062752c54f" providerId="ADAL" clId="{7B648A43-9DC0-4722-B9CA-0E718B52FA4A}" dt="2026-04-25T22:30:43.043" v="1301" actId="1036"/>
        <pc:sldMkLst>
          <pc:docMk/>
          <pc:sldMk cId="0" sldId="267"/>
        </pc:sldMkLst>
        <pc:spChg chg="mod">
          <ac:chgData name="TOMMASINI ALBERTO" userId="8c013d22-ceb2-4014-ae73-ac062752c54f" providerId="ADAL" clId="{7B648A43-9DC0-4722-B9CA-0E718B52FA4A}" dt="2026-04-25T22:27:57.606" v="1184" actId="14100"/>
          <ac:spMkLst>
            <pc:docMk/>
            <pc:sldMk cId="0" sldId="267"/>
            <ac:spMk id="15" creationId="{00000000-0000-0000-0000-000000000000}"/>
          </ac:spMkLst>
        </pc:spChg>
        <pc:spChg chg="mod">
          <ac:chgData name="TOMMASINI ALBERTO" userId="8c013d22-ceb2-4014-ae73-ac062752c54f" providerId="ADAL" clId="{7B648A43-9DC0-4722-B9CA-0E718B52FA4A}" dt="2026-04-25T22:30:38.915" v="1293" actId="1036"/>
          <ac:spMkLst>
            <pc:docMk/>
            <pc:sldMk cId="0" sldId="267"/>
            <ac:spMk id="16" creationId="{00000000-0000-0000-0000-000000000000}"/>
          </ac:spMkLst>
        </pc:spChg>
        <pc:spChg chg="mod">
          <ac:chgData name="TOMMASINI ALBERTO" userId="8c013d22-ceb2-4014-ae73-ac062752c54f" providerId="ADAL" clId="{7B648A43-9DC0-4722-B9CA-0E718B52FA4A}" dt="2026-04-25T22:30:43.043" v="1301" actId="1036"/>
          <ac:spMkLst>
            <pc:docMk/>
            <pc:sldMk cId="0" sldId="267"/>
            <ac:spMk id="17" creationId="{00000000-0000-0000-0000-000000000000}"/>
          </ac:spMkLst>
        </pc:spChg>
        <pc:spChg chg="mod">
          <ac:chgData name="TOMMASINI ALBERTO" userId="8c013d22-ceb2-4014-ae73-ac062752c54f" providerId="ADAL" clId="{7B648A43-9DC0-4722-B9CA-0E718B52FA4A}" dt="2026-04-25T22:30:43.043" v="1301" actId="1036"/>
          <ac:spMkLst>
            <pc:docMk/>
            <pc:sldMk cId="0" sldId="267"/>
            <ac:spMk id="18" creationId="{00000000-0000-0000-0000-000000000000}"/>
          </ac:spMkLst>
        </pc:spChg>
        <pc:spChg chg="mod">
          <ac:chgData name="TOMMASINI ALBERTO" userId="8c013d22-ceb2-4014-ae73-ac062752c54f" providerId="ADAL" clId="{7B648A43-9DC0-4722-B9CA-0E718B52FA4A}" dt="2026-04-25T22:30:43.043" v="1301" actId="1036"/>
          <ac:spMkLst>
            <pc:docMk/>
            <pc:sldMk cId="0" sldId="267"/>
            <ac:spMk id="19" creationId="{00000000-0000-0000-0000-000000000000}"/>
          </ac:spMkLst>
        </pc:spChg>
        <pc:spChg chg="del mod">
          <ac:chgData name="TOMMASINI ALBERTO" userId="8c013d22-ceb2-4014-ae73-ac062752c54f" providerId="ADAL" clId="{7B648A43-9DC0-4722-B9CA-0E718B52FA4A}" dt="2026-04-25T22:30:30.969" v="1279" actId="478"/>
          <ac:spMkLst>
            <pc:docMk/>
            <pc:sldMk cId="0" sldId="267"/>
            <ac:spMk id="20" creationId="{00000000-0000-0000-0000-000000000000}"/>
          </ac:spMkLst>
        </pc:spChg>
        <pc:picChg chg="mod">
          <ac:chgData name="TOMMASINI ALBERTO" userId="8c013d22-ceb2-4014-ae73-ac062752c54f" providerId="ADAL" clId="{7B648A43-9DC0-4722-B9CA-0E718B52FA4A}" dt="2026-04-25T22:30:43.043" v="1301" actId="1036"/>
          <ac:picMkLst>
            <pc:docMk/>
            <pc:sldMk cId="0" sldId="267"/>
            <ac:picMk id="7" creationId="{00000000-0000-0000-0000-000000000000}"/>
          </ac:picMkLst>
        </pc:picChg>
        <pc:picChg chg="mod">
          <ac:chgData name="TOMMASINI ALBERTO" userId="8c013d22-ceb2-4014-ae73-ac062752c54f" providerId="ADAL" clId="{7B648A43-9DC0-4722-B9CA-0E718B52FA4A}" dt="2026-04-25T22:30:43.043" v="1301" actId="1036"/>
          <ac:picMkLst>
            <pc:docMk/>
            <pc:sldMk cId="0" sldId="267"/>
            <ac:picMk id="8" creationId="{00000000-0000-0000-0000-000000000000}"/>
          </ac:picMkLst>
        </pc:picChg>
        <pc:picChg chg="mod">
          <ac:chgData name="TOMMASINI ALBERTO" userId="8c013d22-ceb2-4014-ae73-ac062752c54f" providerId="ADAL" clId="{7B648A43-9DC0-4722-B9CA-0E718B52FA4A}" dt="2026-04-25T22:30:43.043" v="1301" actId="1036"/>
          <ac:picMkLst>
            <pc:docMk/>
            <pc:sldMk cId="0" sldId="267"/>
            <ac:picMk id="9" creationId="{00000000-0000-0000-0000-000000000000}"/>
          </ac:picMkLst>
        </pc:picChg>
        <pc:picChg chg="mod">
          <ac:chgData name="TOMMASINI ALBERTO" userId="8c013d22-ceb2-4014-ae73-ac062752c54f" providerId="ADAL" clId="{7B648A43-9DC0-4722-B9CA-0E718B52FA4A}" dt="2026-04-25T22:30:43.043" v="1301" actId="1036"/>
          <ac:picMkLst>
            <pc:docMk/>
            <pc:sldMk cId="0" sldId="267"/>
            <ac:picMk id="10" creationId="{00000000-0000-0000-0000-000000000000}"/>
          </ac:picMkLst>
        </pc:picChg>
        <pc:picChg chg="mod">
          <ac:chgData name="TOMMASINI ALBERTO" userId="8c013d22-ceb2-4014-ae73-ac062752c54f" providerId="ADAL" clId="{7B648A43-9DC0-4722-B9CA-0E718B52FA4A}" dt="2026-04-25T22:30:43.043" v="1301" actId="1036"/>
          <ac:picMkLst>
            <pc:docMk/>
            <pc:sldMk cId="0" sldId="267"/>
            <ac:picMk id="11" creationId="{00000000-0000-0000-0000-000000000000}"/>
          </ac:picMkLst>
        </pc:picChg>
        <pc:picChg chg="mod">
          <ac:chgData name="TOMMASINI ALBERTO" userId="8c013d22-ceb2-4014-ae73-ac062752c54f" providerId="ADAL" clId="{7B648A43-9DC0-4722-B9CA-0E718B52FA4A}" dt="2026-04-25T22:30:43.043" v="1301" actId="1036"/>
          <ac:picMkLst>
            <pc:docMk/>
            <pc:sldMk cId="0" sldId="267"/>
            <ac:picMk id="12" creationId="{00000000-0000-0000-0000-000000000000}"/>
          </ac:picMkLst>
        </pc:picChg>
        <pc:picChg chg="del mod">
          <ac:chgData name="TOMMASINI ALBERTO" userId="8c013d22-ceb2-4014-ae73-ac062752c54f" providerId="ADAL" clId="{7B648A43-9DC0-4722-B9CA-0E718B52FA4A}" dt="2026-04-25T22:30:26.057" v="1278" actId="478"/>
          <ac:picMkLst>
            <pc:docMk/>
            <pc:sldMk cId="0" sldId="267"/>
            <ac:picMk id="13" creationId="{00000000-0000-0000-0000-000000000000}"/>
          </ac:picMkLst>
        </pc:picChg>
        <pc:picChg chg="del">
          <ac:chgData name="TOMMASINI ALBERTO" userId="8c013d22-ceb2-4014-ae73-ac062752c54f" providerId="ADAL" clId="{7B648A43-9DC0-4722-B9CA-0E718B52FA4A}" dt="2026-04-25T22:30:33.560" v="1280" actId="478"/>
          <ac:picMkLst>
            <pc:docMk/>
            <pc:sldMk cId="0" sldId="267"/>
            <ac:picMk id="14" creationId="{00000000-0000-0000-0000-000000000000}"/>
          </ac:picMkLst>
        </pc:picChg>
      </pc:sldChg>
      <pc:sldChg chg="modSp mod">
        <pc:chgData name="TOMMASINI ALBERTO" userId="8c013d22-ceb2-4014-ae73-ac062752c54f" providerId="ADAL" clId="{7B648A43-9DC0-4722-B9CA-0E718B52FA4A}" dt="2026-04-25T22:32:28.873" v="1394" actId="1036"/>
        <pc:sldMkLst>
          <pc:docMk/>
          <pc:sldMk cId="0" sldId="268"/>
        </pc:sldMkLst>
        <pc:spChg chg="mod">
          <ac:chgData name="TOMMASINI ALBERTO" userId="8c013d22-ceb2-4014-ae73-ac062752c54f" providerId="ADAL" clId="{7B648A43-9DC0-4722-B9CA-0E718B52FA4A}" dt="2026-04-25T22:31:57.147" v="1348" actId="1035"/>
          <ac:spMkLst>
            <pc:docMk/>
            <pc:sldMk cId="0" sldId="268"/>
            <ac:spMk id="20" creationId="{00000000-0000-0000-0000-000000000000}"/>
          </ac:spMkLst>
        </pc:spChg>
        <pc:spChg chg="mod">
          <ac:chgData name="TOMMASINI ALBERTO" userId="8c013d22-ceb2-4014-ae73-ac062752c54f" providerId="ADAL" clId="{7B648A43-9DC0-4722-B9CA-0E718B52FA4A}" dt="2026-04-25T22:31:57.147" v="1348" actId="1035"/>
          <ac:spMkLst>
            <pc:docMk/>
            <pc:sldMk cId="0" sldId="268"/>
            <ac:spMk id="21" creationId="{00000000-0000-0000-0000-000000000000}"/>
          </ac:spMkLst>
        </pc:spChg>
        <pc:spChg chg="mod">
          <ac:chgData name="TOMMASINI ALBERTO" userId="8c013d22-ceb2-4014-ae73-ac062752c54f" providerId="ADAL" clId="{7B648A43-9DC0-4722-B9CA-0E718B52FA4A}" dt="2026-04-25T22:32:06.707" v="1373" actId="1036"/>
          <ac:spMkLst>
            <pc:docMk/>
            <pc:sldMk cId="0" sldId="268"/>
            <ac:spMk id="22" creationId="{00000000-0000-0000-0000-000000000000}"/>
          </ac:spMkLst>
        </pc:spChg>
        <pc:spChg chg="mod">
          <ac:chgData name="TOMMASINI ALBERTO" userId="8c013d22-ceb2-4014-ae73-ac062752c54f" providerId="ADAL" clId="{7B648A43-9DC0-4722-B9CA-0E718B52FA4A}" dt="2026-04-25T22:32:06.707" v="1373" actId="1036"/>
          <ac:spMkLst>
            <pc:docMk/>
            <pc:sldMk cId="0" sldId="268"/>
            <ac:spMk id="23" creationId="{00000000-0000-0000-0000-000000000000}"/>
          </ac:spMkLst>
        </pc:spChg>
        <pc:spChg chg="mod">
          <ac:chgData name="TOMMASINI ALBERTO" userId="8c013d22-ceb2-4014-ae73-ac062752c54f" providerId="ADAL" clId="{7B648A43-9DC0-4722-B9CA-0E718B52FA4A}" dt="2026-04-25T22:31:57.147" v="1348" actId="1035"/>
          <ac:spMkLst>
            <pc:docMk/>
            <pc:sldMk cId="0" sldId="268"/>
            <ac:spMk id="24" creationId="{00000000-0000-0000-0000-000000000000}"/>
          </ac:spMkLst>
        </pc:spChg>
        <pc:spChg chg="mod">
          <ac:chgData name="TOMMASINI ALBERTO" userId="8c013d22-ceb2-4014-ae73-ac062752c54f" providerId="ADAL" clId="{7B648A43-9DC0-4722-B9CA-0E718B52FA4A}" dt="2026-04-25T22:31:57.147" v="1348" actId="1035"/>
          <ac:spMkLst>
            <pc:docMk/>
            <pc:sldMk cId="0" sldId="268"/>
            <ac:spMk id="25" creationId="{00000000-0000-0000-0000-000000000000}"/>
          </ac:spMkLst>
        </pc:spChg>
        <pc:spChg chg="mod">
          <ac:chgData name="TOMMASINI ALBERTO" userId="8c013d22-ceb2-4014-ae73-ac062752c54f" providerId="ADAL" clId="{7B648A43-9DC0-4722-B9CA-0E718B52FA4A}" dt="2026-04-25T22:32:06.707" v="1373" actId="1036"/>
          <ac:spMkLst>
            <pc:docMk/>
            <pc:sldMk cId="0" sldId="268"/>
            <ac:spMk id="26" creationId="{00000000-0000-0000-0000-000000000000}"/>
          </ac:spMkLst>
        </pc:spChg>
        <pc:spChg chg="mod">
          <ac:chgData name="TOMMASINI ALBERTO" userId="8c013d22-ceb2-4014-ae73-ac062752c54f" providerId="ADAL" clId="{7B648A43-9DC0-4722-B9CA-0E718B52FA4A}" dt="2026-04-25T22:32:06.707" v="1373" actId="1036"/>
          <ac:spMkLst>
            <pc:docMk/>
            <pc:sldMk cId="0" sldId="268"/>
            <ac:spMk id="27" creationId="{00000000-0000-0000-0000-000000000000}"/>
          </ac:spMkLst>
        </pc:spChg>
        <pc:picChg chg="mod">
          <ac:chgData name="TOMMASINI ALBERTO" userId="8c013d22-ceb2-4014-ae73-ac062752c54f" providerId="ADAL" clId="{7B648A43-9DC0-4722-B9CA-0E718B52FA4A}" dt="2026-04-25T22:32:28.873" v="1394" actId="1036"/>
          <ac:picMkLst>
            <pc:docMk/>
            <pc:sldMk cId="0" sldId="268"/>
            <ac:picMk id="5" creationId="{00000000-0000-0000-0000-000000000000}"/>
          </ac:picMkLst>
        </pc:picChg>
        <pc:picChg chg="mod">
          <ac:chgData name="TOMMASINI ALBERTO" userId="8c013d22-ceb2-4014-ae73-ac062752c54f" providerId="ADAL" clId="{7B648A43-9DC0-4722-B9CA-0E718B52FA4A}" dt="2026-04-25T22:31:32.628" v="1303" actId="14100"/>
          <ac:picMkLst>
            <pc:docMk/>
            <pc:sldMk cId="0" sldId="268"/>
            <ac:picMk id="8" creationId="{00000000-0000-0000-0000-000000000000}"/>
          </ac:picMkLst>
        </pc:picChg>
        <pc:picChg chg="mod">
          <ac:chgData name="TOMMASINI ALBERTO" userId="8c013d22-ceb2-4014-ae73-ac062752c54f" providerId="ADAL" clId="{7B648A43-9DC0-4722-B9CA-0E718B52FA4A}" dt="2026-04-25T22:31:57.147" v="1348" actId="1035"/>
          <ac:picMkLst>
            <pc:docMk/>
            <pc:sldMk cId="0" sldId="268"/>
            <ac:picMk id="9" creationId="{00000000-0000-0000-0000-000000000000}"/>
          </ac:picMkLst>
        </pc:picChg>
        <pc:picChg chg="mod">
          <ac:chgData name="TOMMASINI ALBERTO" userId="8c013d22-ceb2-4014-ae73-ac062752c54f" providerId="ADAL" clId="{7B648A43-9DC0-4722-B9CA-0E718B52FA4A}" dt="2026-04-25T22:31:57.147" v="1348" actId="1035"/>
          <ac:picMkLst>
            <pc:docMk/>
            <pc:sldMk cId="0" sldId="268"/>
            <ac:picMk id="10" creationId="{00000000-0000-0000-0000-000000000000}"/>
          </ac:picMkLst>
        </pc:picChg>
        <pc:picChg chg="mod">
          <ac:chgData name="TOMMASINI ALBERTO" userId="8c013d22-ceb2-4014-ae73-ac062752c54f" providerId="ADAL" clId="{7B648A43-9DC0-4722-B9CA-0E718B52FA4A}" dt="2026-04-25T22:31:32.628" v="1303" actId="14100"/>
          <ac:picMkLst>
            <pc:docMk/>
            <pc:sldMk cId="0" sldId="268"/>
            <ac:picMk id="11" creationId="{00000000-0000-0000-0000-000000000000}"/>
          </ac:picMkLst>
        </pc:picChg>
        <pc:picChg chg="mod">
          <ac:chgData name="TOMMASINI ALBERTO" userId="8c013d22-ceb2-4014-ae73-ac062752c54f" providerId="ADAL" clId="{7B648A43-9DC0-4722-B9CA-0E718B52FA4A}" dt="2026-04-25T22:31:57.147" v="1348" actId="1035"/>
          <ac:picMkLst>
            <pc:docMk/>
            <pc:sldMk cId="0" sldId="268"/>
            <ac:picMk id="12" creationId="{00000000-0000-0000-0000-000000000000}"/>
          </ac:picMkLst>
        </pc:picChg>
        <pc:picChg chg="mod">
          <ac:chgData name="TOMMASINI ALBERTO" userId="8c013d22-ceb2-4014-ae73-ac062752c54f" providerId="ADAL" clId="{7B648A43-9DC0-4722-B9CA-0E718B52FA4A}" dt="2026-04-25T22:31:57.147" v="1348" actId="1035"/>
          <ac:picMkLst>
            <pc:docMk/>
            <pc:sldMk cId="0" sldId="268"/>
            <ac:picMk id="13" creationId="{00000000-0000-0000-0000-000000000000}"/>
          </ac:picMkLst>
        </pc:picChg>
        <pc:picChg chg="mod">
          <ac:chgData name="TOMMASINI ALBERTO" userId="8c013d22-ceb2-4014-ae73-ac062752c54f" providerId="ADAL" clId="{7B648A43-9DC0-4722-B9CA-0E718B52FA4A}" dt="2026-04-25T22:31:44.953" v="1320" actId="1036"/>
          <ac:picMkLst>
            <pc:docMk/>
            <pc:sldMk cId="0" sldId="268"/>
            <ac:picMk id="14" creationId="{00000000-0000-0000-0000-000000000000}"/>
          </ac:picMkLst>
        </pc:picChg>
        <pc:picChg chg="mod">
          <ac:chgData name="TOMMASINI ALBERTO" userId="8c013d22-ceb2-4014-ae73-ac062752c54f" providerId="ADAL" clId="{7B648A43-9DC0-4722-B9CA-0E718B52FA4A}" dt="2026-04-25T22:32:06.707" v="1373" actId="1036"/>
          <ac:picMkLst>
            <pc:docMk/>
            <pc:sldMk cId="0" sldId="268"/>
            <ac:picMk id="15" creationId="{00000000-0000-0000-0000-000000000000}"/>
          </ac:picMkLst>
        </pc:picChg>
        <pc:picChg chg="mod">
          <ac:chgData name="TOMMASINI ALBERTO" userId="8c013d22-ceb2-4014-ae73-ac062752c54f" providerId="ADAL" clId="{7B648A43-9DC0-4722-B9CA-0E718B52FA4A}" dt="2026-04-25T22:32:06.707" v="1373" actId="1036"/>
          <ac:picMkLst>
            <pc:docMk/>
            <pc:sldMk cId="0" sldId="268"/>
            <ac:picMk id="16" creationId="{00000000-0000-0000-0000-000000000000}"/>
          </ac:picMkLst>
        </pc:picChg>
        <pc:picChg chg="mod">
          <ac:chgData name="TOMMASINI ALBERTO" userId="8c013d22-ceb2-4014-ae73-ac062752c54f" providerId="ADAL" clId="{7B648A43-9DC0-4722-B9CA-0E718B52FA4A}" dt="2026-04-25T22:31:44.953" v="1320" actId="1036"/>
          <ac:picMkLst>
            <pc:docMk/>
            <pc:sldMk cId="0" sldId="268"/>
            <ac:picMk id="17" creationId="{00000000-0000-0000-0000-000000000000}"/>
          </ac:picMkLst>
        </pc:picChg>
        <pc:picChg chg="mod">
          <ac:chgData name="TOMMASINI ALBERTO" userId="8c013d22-ceb2-4014-ae73-ac062752c54f" providerId="ADAL" clId="{7B648A43-9DC0-4722-B9CA-0E718B52FA4A}" dt="2026-04-25T22:32:06.707" v="1373" actId="1036"/>
          <ac:picMkLst>
            <pc:docMk/>
            <pc:sldMk cId="0" sldId="268"/>
            <ac:picMk id="18" creationId="{00000000-0000-0000-0000-000000000000}"/>
          </ac:picMkLst>
        </pc:picChg>
        <pc:picChg chg="mod">
          <ac:chgData name="TOMMASINI ALBERTO" userId="8c013d22-ceb2-4014-ae73-ac062752c54f" providerId="ADAL" clId="{7B648A43-9DC0-4722-B9CA-0E718B52FA4A}" dt="2026-04-25T22:32:06.707" v="1373" actId="1036"/>
          <ac:picMkLst>
            <pc:docMk/>
            <pc:sldMk cId="0" sldId="268"/>
            <ac:picMk id="19" creationId="{00000000-0000-0000-0000-000000000000}"/>
          </ac:picMkLst>
        </pc:picChg>
      </pc:sldChg>
      <pc:sldChg chg="modSp mod">
        <pc:chgData name="TOMMASINI ALBERTO" userId="8c013d22-ceb2-4014-ae73-ac062752c54f" providerId="ADAL" clId="{7B648A43-9DC0-4722-B9CA-0E718B52FA4A}" dt="2026-04-25T22:35:17.286" v="1468" actId="20577"/>
        <pc:sldMkLst>
          <pc:docMk/>
          <pc:sldMk cId="0" sldId="269"/>
        </pc:sldMkLst>
        <pc:spChg chg="mod">
          <ac:chgData name="TOMMASINI ALBERTO" userId="8c013d22-ceb2-4014-ae73-ac062752c54f" providerId="ADAL" clId="{7B648A43-9DC0-4722-B9CA-0E718B52FA4A}" dt="2026-04-25T22:32:55.373" v="1395" actId="255"/>
          <ac:spMkLst>
            <pc:docMk/>
            <pc:sldMk cId="0" sldId="269"/>
            <ac:spMk id="4" creationId="{00000000-0000-0000-0000-000000000000}"/>
          </ac:spMkLst>
        </pc:spChg>
        <pc:spChg chg="mod">
          <ac:chgData name="TOMMASINI ALBERTO" userId="8c013d22-ceb2-4014-ae73-ac062752c54f" providerId="ADAL" clId="{7B648A43-9DC0-4722-B9CA-0E718B52FA4A}" dt="2026-04-25T22:33:02.351" v="1396" actId="255"/>
          <ac:spMkLst>
            <pc:docMk/>
            <pc:sldMk cId="0" sldId="269"/>
            <ac:spMk id="5" creationId="{00000000-0000-0000-0000-000000000000}"/>
          </ac:spMkLst>
        </pc:spChg>
        <pc:spChg chg="mod">
          <ac:chgData name="TOMMASINI ALBERTO" userId="8c013d22-ceb2-4014-ae73-ac062752c54f" providerId="ADAL" clId="{7B648A43-9DC0-4722-B9CA-0E718B52FA4A}" dt="2026-04-25T22:34:21.553" v="1445" actId="1037"/>
          <ac:spMkLst>
            <pc:docMk/>
            <pc:sldMk cId="0" sldId="269"/>
            <ac:spMk id="17" creationId="{00000000-0000-0000-0000-000000000000}"/>
          </ac:spMkLst>
        </pc:spChg>
        <pc:spChg chg="mod">
          <ac:chgData name="TOMMASINI ALBERTO" userId="8c013d22-ceb2-4014-ae73-ac062752c54f" providerId="ADAL" clId="{7B648A43-9DC0-4722-B9CA-0E718B52FA4A}" dt="2026-04-25T22:34:21.553" v="1445" actId="1037"/>
          <ac:spMkLst>
            <pc:docMk/>
            <pc:sldMk cId="0" sldId="269"/>
            <ac:spMk id="18" creationId="{00000000-0000-0000-0000-000000000000}"/>
          </ac:spMkLst>
        </pc:spChg>
        <pc:spChg chg="mod">
          <ac:chgData name="TOMMASINI ALBERTO" userId="8c013d22-ceb2-4014-ae73-ac062752c54f" providerId="ADAL" clId="{7B648A43-9DC0-4722-B9CA-0E718B52FA4A}" dt="2026-04-25T22:34:30.228" v="1462" actId="1037"/>
          <ac:spMkLst>
            <pc:docMk/>
            <pc:sldMk cId="0" sldId="269"/>
            <ac:spMk id="19" creationId="{00000000-0000-0000-0000-000000000000}"/>
          </ac:spMkLst>
        </pc:spChg>
        <pc:spChg chg="mod">
          <ac:chgData name="TOMMASINI ALBERTO" userId="8c013d22-ceb2-4014-ae73-ac062752c54f" providerId="ADAL" clId="{7B648A43-9DC0-4722-B9CA-0E718B52FA4A}" dt="2026-04-25T22:34:21.553" v="1445" actId="1037"/>
          <ac:spMkLst>
            <pc:docMk/>
            <pc:sldMk cId="0" sldId="269"/>
            <ac:spMk id="20" creationId="{00000000-0000-0000-0000-000000000000}"/>
          </ac:spMkLst>
        </pc:spChg>
        <pc:spChg chg="mod">
          <ac:chgData name="TOMMASINI ALBERTO" userId="8c013d22-ceb2-4014-ae73-ac062752c54f" providerId="ADAL" clId="{7B648A43-9DC0-4722-B9CA-0E718B52FA4A}" dt="2026-04-25T22:34:21.553" v="1445" actId="1037"/>
          <ac:spMkLst>
            <pc:docMk/>
            <pc:sldMk cId="0" sldId="269"/>
            <ac:spMk id="21" creationId="{00000000-0000-0000-0000-000000000000}"/>
          </ac:spMkLst>
        </pc:spChg>
        <pc:spChg chg="mod">
          <ac:chgData name="TOMMASINI ALBERTO" userId="8c013d22-ceb2-4014-ae73-ac062752c54f" providerId="ADAL" clId="{7B648A43-9DC0-4722-B9CA-0E718B52FA4A}" dt="2026-04-25T22:33:02.351" v="1396" actId="255"/>
          <ac:spMkLst>
            <pc:docMk/>
            <pc:sldMk cId="0" sldId="269"/>
            <ac:spMk id="33" creationId="{00000000-0000-0000-0000-000000000000}"/>
          </ac:spMkLst>
        </pc:spChg>
        <pc:spChg chg="mod">
          <ac:chgData name="TOMMASINI ALBERTO" userId="8c013d22-ceb2-4014-ae73-ac062752c54f" providerId="ADAL" clId="{7B648A43-9DC0-4722-B9CA-0E718B52FA4A}" dt="2026-04-25T22:33:02.351" v="1396" actId="255"/>
          <ac:spMkLst>
            <pc:docMk/>
            <pc:sldMk cId="0" sldId="269"/>
            <ac:spMk id="34" creationId="{00000000-0000-0000-0000-000000000000}"/>
          </ac:spMkLst>
        </pc:spChg>
        <pc:spChg chg="mod">
          <ac:chgData name="TOMMASINI ALBERTO" userId="8c013d22-ceb2-4014-ae73-ac062752c54f" providerId="ADAL" clId="{7B648A43-9DC0-4722-B9CA-0E718B52FA4A}" dt="2026-04-25T22:33:09.580" v="1405" actId="1036"/>
          <ac:spMkLst>
            <pc:docMk/>
            <pc:sldMk cId="0" sldId="269"/>
            <ac:spMk id="35" creationId="{00000000-0000-0000-0000-000000000000}"/>
          </ac:spMkLst>
        </pc:spChg>
        <pc:spChg chg="mod">
          <ac:chgData name="TOMMASINI ALBERTO" userId="8c013d22-ceb2-4014-ae73-ac062752c54f" providerId="ADAL" clId="{7B648A43-9DC0-4722-B9CA-0E718B52FA4A}" dt="2026-04-25T22:35:01.649" v="1466" actId="14100"/>
          <ac:spMkLst>
            <pc:docMk/>
            <pc:sldMk cId="0" sldId="269"/>
            <ac:spMk id="36" creationId="{00000000-0000-0000-0000-000000000000}"/>
          </ac:spMkLst>
        </pc:spChg>
        <pc:spChg chg="mod">
          <ac:chgData name="TOMMASINI ALBERTO" userId="8c013d22-ceb2-4014-ae73-ac062752c54f" providerId="ADAL" clId="{7B648A43-9DC0-4722-B9CA-0E718B52FA4A}" dt="2026-04-25T22:35:17.286" v="1468" actId="20577"/>
          <ac:spMkLst>
            <pc:docMk/>
            <pc:sldMk cId="0" sldId="269"/>
            <ac:spMk id="37" creationId="{00000000-0000-0000-0000-000000000000}"/>
          </ac:spMkLst>
        </pc:spChg>
        <pc:spChg chg="mod">
          <ac:chgData name="TOMMASINI ALBERTO" userId="8c013d22-ceb2-4014-ae73-ac062752c54f" providerId="ADAL" clId="{7B648A43-9DC0-4722-B9CA-0E718B52FA4A}" dt="2026-04-25T22:34:40.672" v="1463" actId="1076"/>
          <ac:spMkLst>
            <pc:docMk/>
            <pc:sldMk cId="0" sldId="269"/>
            <ac:spMk id="40" creationId="{00000000-0000-0000-0000-000000000000}"/>
          </ac:spMkLst>
        </pc:spChg>
        <pc:picChg chg="mod">
          <ac:chgData name="TOMMASINI ALBERTO" userId="8c013d22-ceb2-4014-ae73-ac062752c54f" providerId="ADAL" clId="{7B648A43-9DC0-4722-B9CA-0E718B52FA4A}" dt="2026-04-25T22:34:11.385" v="1430" actId="14100"/>
          <ac:picMkLst>
            <pc:docMk/>
            <pc:sldMk cId="0" sldId="269"/>
            <ac:picMk id="6" creationId="{00000000-0000-0000-0000-000000000000}"/>
          </ac:picMkLst>
        </pc:picChg>
        <pc:picChg chg="mod">
          <ac:chgData name="TOMMASINI ALBERTO" userId="8c013d22-ceb2-4014-ae73-ac062752c54f" providerId="ADAL" clId="{7B648A43-9DC0-4722-B9CA-0E718B52FA4A}" dt="2026-04-25T22:34:21.553" v="1445" actId="1037"/>
          <ac:picMkLst>
            <pc:docMk/>
            <pc:sldMk cId="0" sldId="269"/>
            <ac:picMk id="8" creationId="{00000000-0000-0000-0000-000000000000}"/>
          </ac:picMkLst>
        </pc:picChg>
        <pc:picChg chg="mod">
          <ac:chgData name="TOMMASINI ALBERTO" userId="8c013d22-ceb2-4014-ae73-ac062752c54f" providerId="ADAL" clId="{7B648A43-9DC0-4722-B9CA-0E718B52FA4A}" dt="2026-04-25T22:34:21.553" v="1445" actId="1037"/>
          <ac:picMkLst>
            <pc:docMk/>
            <pc:sldMk cId="0" sldId="269"/>
            <ac:picMk id="9" creationId="{00000000-0000-0000-0000-000000000000}"/>
          </ac:picMkLst>
        </pc:picChg>
        <pc:picChg chg="mod">
          <ac:chgData name="TOMMASINI ALBERTO" userId="8c013d22-ceb2-4014-ae73-ac062752c54f" providerId="ADAL" clId="{7B648A43-9DC0-4722-B9CA-0E718B52FA4A}" dt="2026-04-25T22:34:21.553" v="1445" actId="1037"/>
          <ac:picMkLst>
            <pc:docMk/>
            <pc:sldMk cId="0" sldId="269"/>
            <ac:picMk id="10" creationId="{00000000-0000-0000-0000-000000000000}"/>
          </ac:picMkLst>
        </pc:picChg>
        <pc:picChg chg="mod">
          <ac:chgData name="TOMMASINI ALBERTO" userId="8c013d22-ceb2-4014-ae73-ac062752c54f" providerId="ADAL" clId="{7B648A43-9DC0-4722-B9CA-0E718B52FA4A}" dt="2026-04-25T22:34:02.051" v="1429" actId="14100"/>
          <ac:picMkLst>
            <pc:docMk/>
            <pc:sldMk cId="0" sldId="269"/>
            <ac:picMk id="11" creationId="{00000000-0000-0000-0000-000000000000}"/>
          </ac:picMkLst>
        </pc:picChg>
        <pc:picChg chg="mod">
          <ac:chgData name="TOMMASINI ALBERTO" userId="8c013d22-ceb2-4014-ae73-ac062752c54f" providerId="ADAL" clId="{7B648A43-9DC0-4722-B9CA-0E718B52FA4A}" dt="2026-04-25T22:34:21.553" v="1445" actId="1037"/>
          <ac:picMkLst>
            <pc:docMk/>
            <pc:sldMk cId="0" sldId="269"/>
            <ac:picMk id="12" creationId="{00000000-0000-0000-0000-000000000000}"/>
          </ac:picMkLst>
        </pc:picChg>
        <pc:picChg chg="mod">
          <ac:chgData name="TOMMASINI ALBERTO" userId="8c013d22-ceb2-4014-ae73-ac062752c54f" providerId="ADAL" clId="{7B648A43-9DC0-4722-B9CA-0E718B52FA4A}" dt="2026-04-25T22:34:21.553" v="1445" actId="1037"/>
          <ac:picMkLst>
            <pc:docMk/>
            <pc:sldMk cId="0" sldId="269"/>
            <ac:picMk id="13" creationId="{00000000-0000-0000-0000-000000000000}"/>
          </ac:picMkLst>
        </pc:picChg>
        <pc:picChg chg="mod">
          <ac:chgData name="TOMMASINI ALBERTO" userId="8c013d22-ceb2-4014-ae73-ac062752c54f" providerId="ADAL" clId="{7B648A43-9DC0-4722-B9CA-0E718B52FA4A}" dt="2026-04-25T22:34:21.553" v="1445" actId="1037"/>
          <ac:picMkLst>
            <pc:docMk/>
            <pc:sldMk cId="0" sldId="269"/>
            <ac:picMk id="14" creationId="{00000000-0000-0000-0000-000000000000}"/>
          </ac:picMkLst>
        </pc:picChg>
        <pc:picChg chg="mod">
          <ac:chgData name="TOMMASINI ALBERTO" userId="8c013d22-ceb2-4014-ae73-ac062752c54f" providerId="ADAL" clId="{7B648A43-9DC0-4722-B9CA-0E718B52FA4A}" dt="2026-04-25T22:33:20.794" v="1425" actId="1036"/>
          <ac:picMkLst>
            <pc:docMk/>
            <pc:sldMk cId="0" sldId="269"/>
            <ac:picMk id="15" creationId="{00000000-0000-0000-0000-000000000000}"/>
          </ac:picMkLst>
        </pc:picChg>
        <pc:picChg chg="mod">
          <ac:chgData name="TOMMASINI ALBERTO" userId="8c013d22-ceb2-4014-ae73-ac062752c54f" providerId="ADAL" clId="{7B648A43-9DC0-4722-B9CA-0E718B52FA4A}" dt="2026-04-25T22:33:20.794" v="1425" actId="1036"/>
          <ac:picMkLst>
            <pc:docMk/>
            <pc:sldMk cId="0" sldId="269"/>
            <ac:picMk id="16" creationId="{00000000-0000-0000-0000-000000000000}"/>
          </ac:picMkLst>
        </pc:picChg>
        <pc:picChg chg="mod">
          <ac:chgData name="TOMMASINI ALBERTO" userId="8c013d22-ceb2-4014-ae73-ac062752c54f" providerId="ADAL" clId="{7B648A43-9DC0-4722-B9CA-0E718B52FA4A}" dt="2026-04-25T22:34:47.914" v="1464" actId="14100"/>
          <ac:picMkLst>
            <pc:docMk/>
            <pc:sldMk cId="0" sldId="269"/>
            <ac:picMk id="22" creationId="{00000000-0000-0000-0000-000000000000}"/>
          </ac:picMkLst>
        </pc:picChg>
        <pc:picChg chg="mod">
          <ac:chgData name="TOMMASINI ALBERTO" userId="8c013d22-ceb2-4014-ae73-ac062752c54f" providerId="ADAL" clId="{7B648A43-9DC0-4722-B9CA-0E718B52FA4A}" dt="2026-04-25T22:34:56.677" v="1465" actId="14100"/>
          <ac:picMkLst>
            <pc:docMk/>
            <pc:sldMk cId="0" sldId="269"/>
            <ac:picMk id="25" creationId="{00000000-0000-0000-0000-000000000000}"/>
          </ac:picMkLst>
        </pc:picChg>
        <pc:picChg chg="mod">
          <ac:chgData name="TOMMASINI ALBERTO" userId="8c013d22-ceb2-4014-ae73-ac062752c54f" providerId="ADAL" clId="{7B648A43-9DC0-4722-B9CA-0E718B52FA4A}" dt="2026-04-25T22:34:56.677" v="1465" actId="14100"/>
          <ac:picMkLst>
            <pc:docMk/>
            <pc:sldMk cId="0" sldId="269"/>
            <ac:picMk id="27" creationId="{00000000-0000-0000-0000-000000000000}"/>
          </ac:picMkLst>
        </pc:picChg>
        <pc:picChg chg="mod">
          <ac:chgData name="TOMMASINI ALBERTO" userId="8c013d22-ceb2-4014-ae73-ac062752c54f" providerId="ADAL" clId="{7B648A43-9DC0-4722-B9CA-0E718B52FA4A}" dt="2026-04-25T22:33:09.580" v="1405" actId="1036"/>
          <ac:picMkLst>
            <pc:docMk/>
            <pc:sldMk cId="0" sldId="269"/>
            <ac:picMk id="28" creationId="{00000000-0000-0000-0000-000000000000}"/>
          </ac:picMkLst>
        </pc:picChg>
        <pc:picChg chg="mod">
          <ac:chgData name="TOMMASINI ALBERTO" userId="8c013d22-ceb2-4014-ae73-ac062752c54f" providerId="ADAL" clId="{7B648A43-9DC0-4722-B9CA-0E718B52FA4A}" dt="2026-04-25T22:33:15.436" v="1418" actId="1036"/>
          <ac:picMkLst>
            <pc:docMk/>
            <pc:sldMk cId="0" sldId="269"/>
            <ac:picMk id="29" creationId="{00000000-0000-0000-0000-000000000000}"/>
          </ac:picMkLst>
        </pc:picChg>
        <pc:picChg chg="mod">
          <ac:chgData name="TOMMASINI ALBERTO" userId="8c013d22-ceb2-4014-ae73-ac062752c54f" providerId="ADAL" clId="{7B648A43-9DC0-4722-B9CA-0E718B52FA4A}" dt="2026-04-25T22:34:56.677" v="1465" actId="14100"/>
          <ac:picMkLst>
            <pc:docMk/>
            <pc:sldMk cId="0" sldId="269"/>
            <ac:picMk id="31" creationId="{00000000-0000-0000-0000-000000000000}"/>
          </ac:picMkLst>
        </pc:picChg>
        <pc:picChg chg="mod">
          <ac:chgData name="TOMMASINI ALBERTO" userId="8c013d22-ceb2-4014-ae73-ac062752c54f" providerId="ADAL" clId="{7B648A43-9DC0-4722-B9CA-0E718B52FA4A}" dt="2026-04-25T22:33:20.794" v="1425" actId="1036"/>
          <ac:picMkLst>
            <pc:docMk/>
            <pc:sldMk cId="0" sldId="269"/>
            <ac:picMk id="32" creationId="{00000000-0000-0000-0000-000000000000}"/>
          </ac:picMkLst>
        </pc:picChg>
      </pc:sldChg>
      <pc:sldChg chg="modSp mod">
        <pc:chgData name="TOMMASINI ALBERTO" userId="8c013d22-ceb2-4014-ae73-ac062752c54f" providerId="ADAL" clId="{7B648A43-9DC0-4722-B9CA-0E718B52FA4A}" dt="2026-04-25T22:35:43.025" v="1483" actId="1035"/>
        <pc:sldMkLst>
          <pc:docMk/>
          <pc:sldMk cId="0" sldId="270"/>
        </pc:sldMkLst>
        <pc:spChg chg="mod">
          <ac:chgData name="TOMMASINI ALBERTO" userId="8c013d22-ceb2-4014-ae73-ac062752c54f" providerId="ADAL" clId="{7B648A43-9DC0-4722-B9CA-0E718B52FA4A}" dt="2026-04-25T22:35:43.025" v="1483" actId="1035"/>
          <ac:spMkLst>
            <pc:docMk/>
            <pc:sldMk cId="0" sldId="270"/>
            <ac:spMk id="20" creationId="{00000000-0000-0000-0000-000000000000}"/>
          </ac:spMkLst>
        </pc:spChg>
      </pc:sldChg>
      <pc:sldChg chg="addSp modSp new mod">
        <pc:chgData name="TOMMASINI ALBERTO" userId="8c013d22-ceb2-4014-ae73-ac062752c54f" providerId="ADAL" clId="{7B648A43-9DC0-4722-B9CA-0E718B52FA4A}" dt="2026-04-25T20:45:07.512" v="196" actId="207"/>
        <pc:sldMkLst>
          <pc:docMk/>
          <pc:sldMk cId="2352611405" sldId="272"/>
        </pc:sldMkLst>
        <pc:spChg chg="add mod">
          <ac:chgData name="TOMMASINI ALBERTO" userId="8c013d22-ceb2-4014-ae73-ac062752c54f" providerId="ADAL" clId="{7B648A43-9DC0-4722-B9CA-0E718B52FA4A}" dt="2026-04-25T20:39:58.374" v="134" actId="14100"/>
          <ac:spMkLst>
            <pc:docMk/>
            <pc:sldMk cId="2352611405" sldId="272"/>
            <ac:spMk id="4" creationId="{5D9168A8-CA5A-D708-740C-4DA583C8BDD9}"/>
          </ac:spMkLst>
        </pc:spChg>
        <pc:spChg chg="add mod">
          <ac:chgData name="TOMMASINI ALBERTO" userId="8c013d22-ceb2-4014-ae73-ac062752c54f" providerId="ADAL" clId="{7B648A43-9DC0-4722-B9CA-0E718B52FA4A}" dt="2026-04-25T20:42:27.179" v="184" actId="20577"/>
          <ac:spMkLst>
            <pc:docMk/>
            <pc:sldMk cId="2352611405" sldId="272"/>
            <ac:spMk id="5" creationId="{5EFE0FA8-6027-2B5E-174B-38DCA0138294}"/>
          </ac:spMkLst>
        </pc:spChg>
        <pc:spChg chg="add mod">
          <ac:chgData name="TOMMASINI ALBERTO" userId="8c013d22-ceb2-4014-ae73-ac062752c54f" providerId="ADAL" clId="{7B648A43-9DC0-4722-B9CA-0E718B52FA4A}" dt="2026-04-25T20:45:07.512" v="196" actId="207"/>
          <ac:spMkLst>
            <pc:docMk/>
            <pc:sldMk cId="2352611405" sldId="272"/>
            <ac:spMk id="7" creationId="{B5EEB6F0-02DA-EFAD-1B73-284FC7369766}"/>
          </ac:spMkLst>
        </pc:spChg>
        <pc:picChg chg="add mod">
          <ac:chgData name="TOMMASINI ALBERTO" userId="8c013d22-ceb2-4014-ae73-ac062752c54f" providerId="ADAL" clId="{7B648A43-9DC0-4722-B9CA-0E718B52FA4A}" dt="2026-04-25T20:39:14.276" v="92" actId="1076"/>
          <ac:picMkLst>
            <pc:docMk/>
            <pc:sldMk cId="2352611405" sldId="272"/>
            <ac:picMk id="3" creationId="{C83D83AE-9795-31BD-9362-C3AF3A5F3839}"/>
          </ac:picMkLst>
        </pc:picChg>
      </pc:sldChg>
      <pc:sldChg chg="addSp delSp modSp new mod">
        <pc:chgData name="TOMMASINI ALBERTO" userId="8c013d22-ceb2-4014-ae73-ac062752c54f" providerId="ADAL" clId="{7B648A43-9DC0-4722-B9CA-0E718B52FA4A}" dt="2026-04-25T20:54:07.326" v="212" actId="22"/>
        <pc:sldMkLst>
          <pc:docMk/>
          <pc:sldMk cId="1216183986" sldId="273"/>
        </pc:sldMkLst>
        <pc:picChg chg="add del mod">
          <ac:chgData name="TOMMASINI ALBERTO" userId="8c013d22-ceb2-4014-ae73-ac062752c54f" providerId="ADAL" clId="{7B648A43-9DC0-4722-B9CA-0E718B52FA4A}" dt="2026-04-25T20:49:22.208" v="201" actId="478"/>
          <ac:picMkLst>
            <pc:docMk/>
            <pc:sldMk cId="1216183986" sldId="273"/>
            <ac:picMk id="3" creationId="{7160EA79-A73B-B5AB-8ACF-BA96DB200C0F}"/>
          </ac:picMkLst>
        </pc:picChg>
        <pc:picChg chg="add del mod">
          <ac:chgData name="TOMMASINI ALBERTO" userId="8c013d22-ceb2-4014-ae73-ac062752c54f" providerId="ADAL" clId="{7B648A43-9DC0-4722-B9CA-0E718B52FA4A}" dt="2026-04-25T20:51:43.956" v="205" actId="478"/>
          <ac:picMkLst>
            <pc:docMk/>
            <pc:sldMk cId="1216183986" sldId="273"/>
            <ac:picMk id="5" creationId="{DA95B7E1-C4C7-F7C3-26DF-B5FE9DA5890F}"/>
          </ac:picMkLst>
        </pc:picChg>
        <pc:picChg chg="add del mod">
          <ac:chgData name="TOMMASINI ALBERTO" userId="8c013d22-ceb2-4014-ae73-ac062752c54f" providerId="ADAL" clId="{7B648A43-9DC0-4722-B9CA-0E718B52FA4A}" dt="2026-04-25T20:54:06.722" v="211" actId="478"/>
          <ac:picMkLst>
            <pc:docMk/>
            <pc:sldMk cId="1216183986" sldId="273"/>
            <ac:picMk id="7" creationId="{6761E5F2-1FBD-96ED-A44B-6BED42E1072D}"/>
          </ac:picMkLst>
        </pc:picChg>
        <pc:picChg chg="add">
          <ac:chgData name="TOMMASINI ALBERTO" userId="8c013d22-ceb2-4014-ae73-ac062752c54f" providerId="ADAL" clId="{7B648A43-9DC0-4722-B9CA-0E718B52FA4A}" dt="2026-04-25T20:54:07.326" v="212" actId="22"/>
          <ac:picMkLst>
            <pc:docMk/>
            <pc:sldMk cId="1216183986" sldId="273"/>
            <ac:picMk id="9" creationId="{0B303249-A632-F660-C5AF-947A1039C8A2}"/>
          </ac:picMkLst>
        </pc:picChg>
      </pc:sldChg>
      <pc:sldChg chg="addSp modSp new mod">
        <pc:chgData name="TOMMASINI ALBERTO" userId="8c013d22-ceb2-4014-ae73-ac062752c54f" providerId="ADAL" clId="{7B648A43-9DC0-4722-B9CA-0E718B52FA4A}" dt="2026-04-25T21:08:23.907" v="270" actId="20577"/>
        <pc:sldMkLst>
          <pc:docMk/>
          <pc:sldMk cId="1249986167" sldId="274"/>
        </pc:sldMkLst>
        <pc:spChg chg="add mod">
          <ac:chgData name="TOMMASINI ALBERTO" userId="8c013d22-ceb2-4014-ae73-ac062752c54f" providerId="ADAL" clId="{7B648A43-9DC0-4722-B9CA-0E718B52FA4A}" dt="2026-04-25T21:08:13.519" v="268" actId="1076"/>
          <ac:spMkLst>
            <pc:docMk/>
            <pc:sldMk cId="1249986167" sldId="274"/>
            <ac:spMk id="4" creationId="{852B5F6C-D871-66C1-907F-C835196358D1}"/>
          </ac:spMkLst>
        </pc:spChg>
        <pc:spChg chg="add mod">
          <ac:chgData name="TOMMASINI ALBERTO" userId="8c013d22-ceb2-4014-ae73-ac062752c54f" providerId="ADAL" clId="{7B648A43-9DC0-4722-B9CA-0E718B52FA4A}" dt="2026-04-25T21:06:52.457" v="249" actId="1076"/>
          <ac:spMkLst>
            <pc:docMk/>
            <pc:sldMk cId="1249986167" sldId="274"/>
            <ac:spMk id="6" creationId="{E7874586-A7EB-6855-12C7-D5594F8D56CA}"/>
          </ac:spMkLst>
        </pc:spChg>
        <pc:spChg chg="add mod">
          <ac:chgData name="TOMMASINI ALBERTO" userId="8c013d22-ceb2-4014-ae73-ac062752c54f" providerId="ADAL" clId="{7B648A43-9DC0-4722-B9CA-0E718B52FA4A}" dt="2026-04-25T21:08:23.907" v="270" actId="20577"/>
          <ac:spMkLst>
            <pc:docMk/>
            <pc:sldMk cId="1249986167" sldId="274"/>
            <ac:spMk id="8" creationId="{AB720686-F4C5-84C5-1968-E4C6506A76C9}"/>
          </ac:spMkLst>
        </pc:spChg>
        <pc:picChg chg="add mod">
          <ac:chgData name="TOMMASINI ALBERTO" userId="8c013d22-ceb2-4014-ae73-ac062752c54f" providerId="ADAL" clId="{7B648A43-9DC0-4722-B9CA-0E718B52FA4A}" dt="2026-04-25T21:07:42.307" v="263" actId="1076"/>
          <ac:picMkLst>
            <pc:docMk/>
            <pc:sldMk cId="1249986167" sldId="274"/>
            <ac:picMk id="3" creationId="{54DD93FD-112E-221E-100C-67A6BAD58720}"/>
          </ac:picMkLst>
        </pc:picChg>
      </pc:sldChg>
      <pc:sldChg chg="addSp modSp new mod">
        <pc:chgData name="TOMMASINI ALBERTO" userId="8c013d22-ceb2-4014-ae73-ac062752c54f" providerId="ADAL" clId="{7B648A43-9DC0-4722-B9CA-0E718B52FA4A}" dt="2026-04-25T21:10:55.655" v="320" actId="1076"/>
        <pc:sldMkLst>
          <pc:docMk/>
          <pc:sldMk cId="1925243611" sldId="275"/>
        </pc:sldMkLst>
        <pc:spChg chg="add mod">
          <ac:chgData name="TOMMASINI ALBERTO" userId="8c013d22-ceb2-4014-ae73-ac062752c54f" providerId="ADAL" clId="{7B648A43-9DC0-4722-B9CA-0E718B52FA4A}" dt="2026-04-25T21:10:55.655" v="320" actId="1076"/>
          <ac:spMkLst>
            <pc:docMk/>
            <pc:sldMk cId="1925243611" sldId="275"/>
            <ac:spMk id="3" creationId="{F13FB42A-F1E4-A073-E189-328ACCD6C68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25-Apr-26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25-Apr-26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25-Apr-26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25-Apr-26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25-Apr-26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25-Apr-26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25-Apr-26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25-Apr-26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25-Apr-26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25-Apr-26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25-Apr-26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25-Apr-26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26.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37.png"/><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9.png"/><Relationship Id="rId5" Type="http://schemas.openxmlformats.org/officeDocument/2006/relationships/image" Target="../media/image44.png"/><Relationship Id="rId10" Type="http://schemas.openxmlformats.org/officeDocument/2006/relationships/image" Target="../media/image18.png"/><Relationship Id="rId4" Type="http://schemas.openxmlformats.org/officeDocument/2006/relationships/image" Target="../media/image43.png"/><Relationship Id="rId9" Type="http://schemas.openxmlformats.org/officeDocument/2006/relationships/image" Target="../media/image48.png"/></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4.png"/><Relationship Id="rId7"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18.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44.png"/><Relationship Id="rId10" Type="http://schemas.openxmlformats.org/officeDocument/2006/relationships/image" Target="../media/image18.png"/><Relationship Id="rId4" Type="http://schemas.openxmlformats.org/officeDocument/2006/relationships/image" Target="../media/image61.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46.png"/><Relationship Id="rId7" Type="http://schemas.openxmlformats.org/officeDocument/2006/relationships/image" Target="../media/image6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44.png"/><Relationship Id="rId9" Type="http://schemas.openxmlformats.org/officeDocument/2006/relationships/image" Target="../media/image77.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0.png"/><Relationship Id="rId7" Type="http://schemas.openxmlformats.org/officeDocument/2006/relationships/image" Target="../media/image79.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5.png"/><Relationship Id="rId5" Type="http://schemas.openxmlformats.org/officeDocument/2006/relationships/image" Target="../media/image44.png"/><Relationship Id="rId10" Type="http://schemas.openxmlformats.org/officeDocument/2006/relationships/image" Target="../media/image80.png"/><Relationship Id="rId4" Type="http://schemas.openxmlformats.org/officeDocument/2006/relationships/image" Target="../media/image78.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18.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5.png"/><Relationship Id="rId3" Type="http://schemas.openxmlformats.org/officeDocument/2006/relationships/image" Target="../media/image90.png"/><Relationship Id="rId21" Type="http://schemas.openxmlformats.org/officeDocument/2006/relationships/image" Target="../media/image108.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4.png"/><Relationship Id="rId2" Type="http://schemas.openxmlformats.org/officeDocument/2006/relationships/image" Target="../media/image37.png"/><Relationship Id="rId16" Type="http://schemas.openxmlformats.org/officeDocument/2006/relationships/image" Target="../media/image103.png"/><Relationship Id="rId20" Type="http://schemas.openxmlformats.org/officeDocument/2006/relationships/image" Target="../media/image107.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2.png"/><Relationship Id="rId10" Type="http://schemas.openxmlformats.org/officeDocument/2006/relationships/image" Target="../media/image97.png"/><Relationship Id="rId19" Type="http://schemas.openxmlformats.org/officeDocument/2006/relationships/image" Target="../media/image106.png"/><Relationship Id="rId4" Type="http://schemas.openxmlformats.org/officeDocument/2006/relationships/image" Target="../media/image91.png"/><Relationship Id="rId9" Type="http://schemas.openxmlformats.org/officeDocument/2006/relationships/image" Target="../media/image96.png"/><Relationship Id="rId14" Type="http://schemas.openxmlformats.org/officeDocument/2006/relationships/image" Target="../media/image101.png"/></Relationships>
</file>

<file path=ppt/slides/_rels/slide19.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11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17.png"/><Relationship Id="rId5" Type="http://schemas.openxmlformats.org/officeDocument/2006/relationships/image" Target="../media/image111.png"/><Relationship Id="rId10" Type="http://schemas.openxmlformats.org/officeDocument/2006/relationships/image" Target="../media/image116.png"/><Relationship Id="rId4" Type="http://schemas.openxmlformats.org/officeDocument/2006/relationships/image" Target="../media/image110.png"/><Relationship Id="rId9" Type="http://schemas.openxmlformats.org/officeDocument/2006/relationships/image" Target="../media/image115.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3"/>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4"/>
          <a:stretch>
            <a:fillRect/>
          </a:stretch>
        </p:blipFill>
        <p:spPr>
          <a:xfrm>
            <a:off x="0" y="0"/>
            <a:ext cx="12192000" cy="6858000"/>
          </a:xfrm>
          <a:prstGeom prst="rect">
            <a:avLst/>
          </a:prstGeom>
        </p:spPr>
      </p:pic>
      <p:pic>
        <p:nvPicPr>
          <p:cNvPr id="5" name="Picture 4" descr="image.png"/>
          <p:cNvPicPr>
            <a:picLocks noChangeAspect="1"/>
          </p:cNvPicPr>
          <p:nvPr/>
        </p:nvPicPr>
        <p:blipFill>
          <a:blip r:embed="rId5"/>
          <a:stretch>
            <a:fillRect/>
          </a:stretch>
        </p:blipFill>
        <p:spPr>
          <a:xfrm>
            <a:off x="0" y="0"/>
            <a:ext cx="12192000" cy="6858000"/>
          </a:xfrm>
          <a:prstGeom prst="rect">
            <a:avLst/>
          </a:prstGeom>
        </p:spPr>
      </p:pic>
      <p:pic>
        <p:nvPicPr>
          <p:cNvPr id="6" name="Picture 5" descr="image.png"/>
          <p:cNvPicPr>
            <a:picLocks noChangeAspect="1"/>
          </p:cNvPicPr>
          <p:nvPr/>
        </p:nvPicPr>
        <p:blipFill>
          <a:blip r:embed="rId6"/>
          <a:stretch>
            <a:fillRect/>
          </a:stretch>
        </p:blipFill>
        <p:spPr>
          <a:xfrm>
            <a:off x="609600" y="457200"/>
            <a:ext cx="762000" cy="38100"/>
          </a:xfrm>
          <a:prstGeom prst="rect">
            <a:avLst/>
          </a:prstGeom>
        </p:spPr>
      </p:pic>
      <p:pic>
        <p:nvPicPr>
          <p:cNvPr id="7" name="Picture 6" descr="image.png"/>
          <p:cNvPicPr>
            <a:picLocks noChangeAspect="1"/>
          </p:cNvPicPr>
          <p:nvPr/>
        </p:nvPicPr>
        <p:blipFill>
          <a:blip r:embed="rId7"/>
          <a:stretch>
            <a:fillRect/>
          </a:stretch>
        </p:blipFill>
        <p:spPr>
          <a:xfrm>
            <a:off x="11010900" y="304800"/>
            <a:ext cx="571500" cy="571500"/>
          </a:xfrm>
          <a:prstGeom prst="rect">
            <a:avLst/>
          </a:prstGeom>
        </p:spPr>
      </p:pic>
      <p:sp>
        <p:nvSpPr>
          <p:cNvPr id="8" name="TextBox 7"/>
          <p:cNvSpPr txBox="1"/>
          <p:nvPr/>
        </p:nvSpPr>
        <p:spPr>
          <a:xfrm>
            <a:off x="609600" y="4101554"/>
            <a:ext cx="3932485" cy="466725"/>
          </a:xfrm>
          <a:prstGeom prst="rect">
            <a:avLst/>
          </a:prstGeom>
          <a:noFill/>
        </p:spPr>
        <p:txBody>
          <a:bodyPr wrap="none" lIns="0" tIns="0" rIns="0" bIns="0">
            <a:noAutofit/>
          </a:bodyPr>
          <a:lstStyle/>
          <a:p>
            <a:pPr algn="l">
              <a:lnSpc>
                <a:spcPct val="100000"/>
              </a:lnSpc>
              <a:spcBef>
                <a:spcPts val="0"/>
              </a:spcBef>
              <a:spcAft>
                <a:spcPts val="0"/>
              </a:spcAft>
            </a:pPr>
            <a:r>
              <a:rPr sz="3000" b="1" i="0">
                <a:solidFill>
                  <a:srgbClr val="FFFFFF"/>
                </a:solidFill>
                <a:latin typeface="Inter"/>
              </a:rPr>
              <a:t>Hallmarks dei Tumori</a:t>
            </a:r>
          </a:p>
        </p:txBody>
      </p:sp>
      <p:sp>
        <p:nvSpPr>
          <p:cNvPr id="9" name="TextBox 8"/>
          <p:cNvSpPr txBox="1"/>
          <p:nvPr/>
        </p:nvSpPr>
        <p:spPr>
          <a:xfrm>
            <a:off x="609599" y="4834979"/>
            <a:ext cx="8795657" cy="838200"/>
          </a:xfrm>
          <a:prstGeom prst="rect">
            <a:avLst/>
          </a:prstGeom>
          <a:noFill/>
        </p:spPr>
        <p:txBody>
          <a:bodyPr wrap="square" lIns="0" tIns="0" rIns="0" bIns="0">
            <a:noAutofit/>
          </a:bodyPr>
          <a:lstStyle/>
          <a:p>
            <a:pPr algn="l">
              <a:lnSpc>
                <a:spcPct val="100000"/>
              </a:lnSpc>
              <a:spcBef>
                <a:spcPts val="0"/>
              </a:spcBef>
              <a:spcAft>
                <a:spcPts val="0"/>
              </a:spcAft>
            </a:pPr>
            <a:r>
              <a:rPr b="0" i="0" dirty="0" err="1">
                <a:solidFill>
                  <a:srgbClr val="FFFFFF"/>
                </a:solidFill>
                <a:latin typeface="Inter"/>
              </a:rPr>
              <a:t>Esistono</a:t>
            </a:r>
            <a:r>
              <a:rPr b="0" i="0" dirty="0">
                <a:solidFill>
                  <a:srgbClr val="FFFFFF"/>
                </a:solidFill>
                <a:latin typeface="Inter"/>
              </a:rPr>
              <a:t> </a:t>
            </a:r>
            <a:r>
              <a:rPr b="0" i="0" dirty="0" err="1">
                <a:solidFill>
                  <a:srgbClr val="FFFFFF"/>
                </a:solidFill>
                <a:latin typeface="Inter"/>
              </a:rPr>
              <a:t>almeno</a:t>
            </a:r>
            <a:r>
              <a:rPr b="0" i="0" dirty="0">
                <a:solidFill>
                  <a:srgbClr val="FFFFFF"/>
                </a:solidFill>
                <a:latin typeface="Inter"/>
              </a:rPr>
              <a:t> </a:t>
            </a:r>
            <a:r>
              <a:rPr b="1" i="0" dirty="0">
                <a:solidFill>
                  <a:srgbClr val="3B82F6"/>
                </a:solidFill>
                <a:latin typeface="Inter"/>
              </a:rPr>
              <a:t> cento </a:t>
            </a:r>
            <a:r>
              <a:rPr b="1" i="0" dirty="0" err="1">
                <a:solidFill>
                  <a:srgbClr val="3B82F6"/>
                </a:solidFill>
                <a:latin typeface="Inter"/>
              </a:rPr>
              <a:t>diversi</a:t>
            </a:r>
            <a:r>
              <a:rPr b="1" i="0" dirty="0">
                <a:solidFill>
                  <a:srgbClr val="3B82F6"/>
                </a:solidFill>
                <a:latin typeface="Inter"/>
              </a:rPr>
              <a:t> tipi di </a:t>
            </a:r>
            <a:r>
              <a:rPr b="1" i="0" dirty="0" err="1">
                <a:solidFill>
                  <a:srgbClr val="3B82F6"/>
                </a:solidFill>
                <a:latin typeface="Inter"/>
              </a:rPr>
              <a:t>cancro</a:t>
            </a:r>
            <a:r>
              <a:rPr b="0" i="0" dirty="0">
                <a:solidFill>
                  <a:srgbClr val="FFFFFF"/>
                </a:solidFill>
                <a:latin typeface="Inter"/>
              </a:rPr>
              <a:t> , </a:t>
            </a:r>
            <a:r>
              <a:rPr b="0" i="0" dirty="0" err="1">
                <a:solidFill>
                  <a:srgbClr val="FFFFFF"/>
                </a:solidFill>
                <a:latin typeface="Inter"/>
              </a:rPr>
              <a:t>accomunati</a:t>
            </a:r>
            <a:r>
              <a:rPr b="0" i="0" dirty="0">
                <a:solidFill>
                  <a:srgbClr val="FFFFFF"/>
                </a:solidFill>
                <a:latin typeface="Inter"/>
              </a:rPr>
              <a:t> </a:t>
            </a:r>
            <a:r>
              <a:rPr b="0" i="0" dirty="0" err="1">
                <a:solidFill>
                  <a:srgbClr val="FFFFFF"/>
                </a:solidFill>
                <a:latin typeface="Inter"/>
              </a:rPr>
              <a:t>però</a:t>
            </a:r>
            <a:r>
              <a:rPr b="0" i="0" dirty="0">
                <a:solidFill>
                  <a:srgbClr val="FFFFFF"/>
                </a:solidFill>
                <a:latin typeface="Inter"/>
              </a:rPr>
              <a:t> da </a:t>
            </a:r>
            <a:r>
              <a:rPr b="1" i="0" dirty="0">
                <a:solidFill>
                  <a:srgbClr val="3B82F6"/>
                </a:solidFill>
                <a:latin typeface="Inter"/>
              </a:rPr>
              <a:t> </a:t>
            </a:r>
            <a:r>
              <a:rPr b="1" i="0" dirty="0" err="1">
                <a:solidFill>
                  <a:srgbClr val="3B82F6"/>
                </a:solidFill>
                <a:latin typeface="Inter"/>
              </a:rPr>
              <a:t>quattordici</a:t>
            </a:r>
            <a:r>
              <a:rPr b="1" i="0" dirty="0">
                <a:solidFill>
                  <a:srgbClr val="3B82F6"/>
                </a:solidFill>
                <a:latin typeface="Inter"/>
              </a:rPr>
              <a:t> </a:t>
            </a:r>
            <a:r>
              <a:rPr b="1" i="0" dirty="0" err="1">
                <a:solidFill>
                  <a:srgbClr val="3B82F6"/>
                </a:solidFill>
                <a:latin typeface="Inter"/>
              </a:rPr>
              <a:t>proprietà</a:t>
            </a:r>
            <a:r>
              <a:rPr b="1" i="0" dirty="0">
                <a:solidFill>
                  <a:srgbClr val="3B82F6"/>
                </a:solidFill>
                <a:latin typeface="Inter"/>
              </a:rPr>
              <a:t> </a:t>
            </a:r>
            <a:r>
              <a:rPr b="1" i="0" dirty="0" err="1">
                <a:solidFill>
                  <a:srgbClr val="3B82F6"/>
                </a:solidFill>
                <a:latin typeface="Inter"/>
              </a:rPr>
              <a:t>distintive</a:t>
            </a:r>
            <a:r>
              <a:rPr b="0" i="0" dirty="0">
                <a:solidFill>
                  <a:srgbClr val="FFFFFF"/>
                </a:solidFill>
                <a:latin typeface="Inter"/>
              </a:rPr>
              <a:t> (hallmarks). </a:t>
            </a:r>
            <a:r>
              <a:rPr b="0" i="0" dirty="0" err="1">
                <a:solidFill>
                  <a:srgbClr val="FFFFFF"/>
                </a:solidFill>
                <a:latin typeface="Inter"/>
              </a:rPr>
              <a:t>Queste</a:t>
            </a:r>
            <a:r>
              <a:rPr b="0" i="0" dirty="0">
                <a:solidFill>
                  <a:srgbClr val="FFFFFF"/>
                </a:solidFill>
                <a:latin typeface="Inter"/>
              </a:rPr>
              <a:t> </a:t>
            </a:r>
            <a:r>
              <a:rPr b="0" i="0" dirty="0" err="1">
                <a:solidFill>
                  <a:srgbClr val="FFFFFF"/>
                </a:solidFill>
                <a:latin typeface="Inter"/>
              </a:rPr>
              <a:t>caratteristiche</a:t>
            </a:r>
            <a:r>
              <a:rPr b="0" i="0" dirty="0">
                <a:solidFill>
                  <a:srgbClr val="FFFFFF"/>
                </a:solidFill>
                <a:latin typeface="Inter"/>
              </a:rPr>
              <a:t> </a:t>
            </a:r>
            <a:r>
              <a:rPr b="0" i="0" dirty="0" err="1">
                <a:solidFill>
                  <a:srgbClr val="FFFFFF"/>
                </a:solidFill>
                <a:latin typeface="Inter"/>
              </a:rPr>
              <a:t>biologiche</a:t>
            </a:r>
            <a:r>
              <a:rPr b="0" i="0" dirty="0">
                <a:solidFill>
                  <a:srgbClr val="FFFFFF"/>
                </a:solidFill>
                <a:latin typeface="Inter"/>
              </a:rPr>
              <a:t> </a:t>
            </a:r>
            <a:r>
              <a:rPr b="0" i="0" dirty="0" err="1">
                <a:solidFill>
                  <a:srgbClr val="FFFFFF"/>
                </a:solidFill>
                <a:latin typeface="Inter"/>
              </a:rPr>
              <a:t>vengono</a:t>
            </a:r>
            <a:r>
              <a:rPr b="0" i="0" dirty="0">
                <a:solidFill>
                  <a:srgbClr val="FFFFFF"/>
                </a:solidFill>
                <a:latin typeface="Inter"/>
              </a:rPr>
              <a:t> </a:t>
            </a:r>
            <a:r>
              <a:rPr b="0" i="0" dirty="0" err="1">
                <a:solidFill>
                  <a:srgbClr val="FFFFFF"/>
                </a:solidFill>
                <a:latin typeface="Inter"/>
              </a:rPr>
              <a:t>acquisite</a:t>
            </a:r>
            <a:r>
              <a:rPr b="0" i="0" dirty="0">
                <a:solidFill>
                  <a:srgbClr val="FFFFFF"/>
                </a:solidFill>
                <a:latin typeface="Inter"/>
              </a:rPr>
              <a:t> </a:t>
            </a:r>
            <a:r>
              <a:rPr b="0" i="0" dirty="0" err="1">
                <a:solidFill>
                  <a:srgbClr val="FFFFFF"/>
                </a:solidFill>
                <a:latin typeface="Inter"/>
              </a:rPr>
              <a:t>durante</a:t>
            </a:r>
            <a:r>
              <a:rPr b="0" i="0" dirty="0">
                <a:solidFill>
                  <a:srgbClr val="FFFFFF"/>
                </a:solidFill>
                <a:latin typeface="Inter"/>
              </a:rPr>
              <a:t> lo </a:t>
            </a:r>
            <a:r>
              <a:rPr b="0" i="0" dirty="0" err="1">
                <a:solidFill>
                  <a:srgbClr val="FFFFFF"/>
                </a:solidFill>
                <a:latin typeface="Inter"/>
              </a:rPr>
              <a:t>sviluppo</a:t>
            </a:r>
            <a:r>
              <a:rPr b="0" i="0" dirty="0">
                <a:solidFill>
                  <a:srgbClr val="FFFFFF"/>
                </a:solidFill>
                <a:latin typeface="Inter"/>
              </a:rPr>
              <a:t> </a:t>
            </a:r>
            <a:r>
              <a:rPr b="0" i="0" dirty="0" err="1">
                <a:solidFill>
                  <a:srgbClr val="FFFFFF"/>
                </a:solidFill>
                <a:latin typeface="Inter"/>
              </a:rPr>
              <a:t>tumorale</a:t>
            </a:r>
            <a:r>
              <a:rPr b="0" i="0" dirty="0">
                <a:solidFill>
                  <a:srgbClr val="FFFFFF"/>
                </a:solidFill>
                <a:latin typeface="Inter"/>
              </a:rPr>
              <a:t>, un </a:t>
            </a:r>
            <a:r>
              <a:rPr b="0" i="0" dirty="0" err="1">
                <a:solidFill>
                  <a:srgbClr val="FFFFFF"/>
                </a:solidFill>
                <a:latin typeface="Inter"/>
              </a:rPr>
              <a:t>processo</a:t>
            </a:r>
            <a:r>
              <a:rPr b="0" i="0" dirty="0">
                <a:solidFill>
                  <a:srgbClr val="FFFFFF"/>
                </a:solidFill>
                <a:latin typeface="Inter"/>
              </a:rPr>
              <a:t> </a:t>
            </a:r>
            <a:r>
              <a:rPr b="0" i="0" dirty="0" err="1">
                <a:solidFill>
                  <a:srgbClr val="FFFFFF"/>
                </a:solidFill>
                <a:latin typeface="Inter"/>
              </a:rPr>
              <a:t>che</a:t>
            </a:r>
            <a:r>
              <a:rPr b="0" i="0" dirty="0">
                <a:solidFill>
                  <a:srgbClr val="FFFFFF"/>
                </a:solidFill>
                <a:latin typeface="Inter"/>
              </a:rPr>
              <a:t> </a:t>
            </a:r>
            <a:r>
              <a:rPr b="0" i="0" dirty="0" err="1">
                <a:solidFill>
                  <a:srgbClr val="FFFFFF"/>
                </a:solidFill>
                <a:latin typeface="Inter"/>
              </a:rPr>
              <a:t>può</a:t>
            </a:r>
            <a:r>
              <a:rPr b="0" i="0" dirty="0">
                <a:solidFill>
                  <a:srgbClr val="FFFFFF"/>
                </a:solidFill>
                <a:latin typeface="Inter"/>
              </a:rPr>
              <a:t> </a:t>
            </a:r>
            <a:r>
              <a:rPr b="0" i="0" dirty="0" err="1">
                <a:solidFill>
                  <a:srgbClr val="FFFFFF"/>
                </a:solidFill>
                <a:latin typeface="Inter"/>
              </a:rPr>
              <a:t>durare</a:t>
            </a:r>
            <a:r>
              <a:rPr b="0" i="0" dirty="0">
                <a:solidFill>
                  <a:srgbClr val="FFFFFF"/>
                </a:solidFill>
                <a:latin typeface="Inter"/>
              </a:rPr>
              <a:t> </a:t>
            </a:r>
            <a:r>
              <a:rPr b="0" i="0" dirty="0" err="1">
                <a:solidFill>
                  <a:srgbClr val="FFFFFF"/>
                </a:solidFill>
                <a:latin typeface="Inter"/>
              </a:rPr>
              <a:t>decenni</a:t>
            </a:r>
            <a:r>
              <a:rPr b="0" i="0" dirty="0">
                <a:solidFill>
                  <a:srgbClr val="FFFFFF"/>
                </a:solidFill>
                <a:latin typeface="Inter"/>
              </a:rPr>
              <a:t>.</a:t>
            </a:r>
          </a:p>
        </p:txBody>
      </p:sp>
      <p:pic>
        <p:nvPicPr>
          <p:cNvPr id="10" name="Picture 9" descr="image.png"/>
          <p:cNvPicPr>
            <a:picLocks noChangeAspect="1"/>
          </p:cNvPicPr>
          <p:nvPr/>
        </p:nvPicPr>
        <p:blipFill>
          <a:blip r:embed="rId8"/>
          <a:stretch>
            <a:fillRect/>
          </a:stretch>
        </p:blipFill>
        <p:spPr>
          <a:xfrm>
            <a:off x="609600" y="5867400"/>
            <a:ext cx="1714500" cy="390525"/>
          </a:xfrm>
          <a:prstGeom prst="rect">
            <a:avLst/>
          </a:prstGeom>
        </p:spPr>
      </p:pic>
      <p:pic>
        <p:nvPicPr>
          <p:cNvPr id="11" name="Picture 10" descr="image.png"/>
          <p:cNvPicPr>
            <a:picLocks noChangeAspect="1"/>
          </p:cNvPicPr>
          <p:nvPr/>
        </p:nvPicPr>
        <p:blipFill>
          <a:blip r:embed="rId9"/>
          <a:stretch>
            <a:fillRect/>
          </a:stretch>
        </p:blipFill>
        <p:spPr>
          <a:xfrm>
            <a:off x="771525" y="5972175"/>
            <a:ext cx="133350" cy="142875"/>
          </a:xfrm>
          <a:prstGeom prst="rect">
            <a:avLst/>
          </a:prstGeom>
        </p:spPr>
      </p:pic>
      <p:sp>
        <p:nvSpPr>
          <p:cNvPr id="12" name="TextBox 11"/>
          <p:cNvSpPr txBox="1"/>
          <p:nvPr/>
        </p:nvSpPr>
        <p:spPr>
          <a:xfrm>
            <a:off x="904875" y="5968454"/>
            <a:ext cx="1249709" cy="161925"/>
          </a:xfrm>
          <a:prstGeom prst="rect">
            <a:avLst/>
          </a:prstGeom>
          <a:noFill/>
        </p:spPr>
        <p:txBody>
          <a:bodyPr wrap="none" lIns="0" tIns="0" rIns="0" bIns="0">
            <a:noAutofit/>
          </a:bodyPr>
          <a:lstStyle/>
          <a:p>
            <a:pPr algn="l">
              <a:lnSpc>
                <a:spcPct val="100000"/>
              </a:lnSpc>
              <a:spcBef>
                <a:spcPts val="0"/>
              </a:spcBef>
              <a:spcAft>
                <a:spcPts val="0"/>
              </a:spcAft>
            </a:pPr>
            <a:r>
              <a:rPr sz="1050" b="1" i="0">
                <a:solidFill>
                  <a:srgbClr val="60A5FA"/>
                </a:solidFill>
                <a:latin typeface="Inter"/>
              </a:rPr>
              <a:t> Ricerca AIRC 2022</a:t>
            </a:r>
          </a:p>
        </p:txBody>
      </p:sp>
      <p:sp>
        <p:nvSpPr>
          <p:cNvPr id="13" name="TextBox 12">
            <a:extLst>
              <a:ext uri="{FF2B5EF4-FFF2-40B4-BE49-F238E27FC236}">
                <a16:creationId xmlns:a16="http://schemas.microsoft.com/office/drawing/2014/main" id="{A459327C-1C8D-C655-2525-A5F2DCD6EAAB}"/>
              </a:ext>
            </a:extLst>
          </p:cNvPr>
          <p:cNvSpPr txBox="1"/>
          <p:nvPr/>
        </p:nvSpPr>
        <p:spPr>
          <a:xfrm>
            <a:off x="5805714" y="6313714"/>
            <a:ext cx="6359946" cy="369332"/>
          </a:xfrm>
          <a:prstGeom prst="rect">
            <a:avLst/>
          </a:prstGeom>
          <a:noFill/>
        </p:spPr>
        <p:txBody>
          <a:bodyPr wrap="none" rtlCol="0">
            <a:spAutoFit/>
          </a:bodyPr>
          <a:lstStyle/>
          <a:p>
            <a:r>
              <a:rPr lang="en-US" dirty="0" err="1">
                <a:solidFill>
                  <a:schemeClr val="bg1"/>
                </a:solidFill>
              </a:rPr>
              <a:t>Presentazione</a:t>
            </a:r>
            <a:r>
              <a:rPr lang="en-US" dirty="0">
                <a:solidFill>
                  <a:schemeClr val="bg1"/>
                </a:solidFill>
              </a:rPr>
              <a:t> </a:t>
            </a:r>
            <a:r>
              <a:rPr lang="en-US" dirty="0" err="1">
                <a:solidFill>
                  <a:schemeClr val="bg1"/>
                </a:solidFill>
              </a:rPr>
              <a:t>prodotta</a:t>
            </a:r>
            <a:r>
              <a:rPr lang="en-US" dirty="0">
                <a:solidFill>
                  <a:schemeClr val="bg1"/>
                </a:solidFill>
              </a:rPr>
              <a:t> da Office agent </a:t>
            </a:r>
            <a:r>
              <a:rPr lang="en-US" dirty="0" err="1">
                <a:solidFill>
                  <a:schemeClr val="bg1"/>
                </a:solidFill>
              </a:rPr>
              <a:t>sulla</a:t>
            </a:r>
            <a:r>
              <a:rPr lang="en-US" dirty="0">
                <a:solidFill>
                  <a:schemeClr val="bg1"/>
                </a:solidFill>
              </a:rPr>
              <a:t> base </a:t>
            </a:r>
            <a:r>
              <a:rPr lang="en-US" dirty="0" err="1">
                <a:solidFill>
                  <a:schemeClr val="bg1"/>
                </a:solidFill>
              </a:rPr>
              <a:t>sito</a:t>
            </a:r>
            <a:r>
              <a:rPr lang="en-US" dirty="0">
                <a:solidFill>
                  <a:schemeClr val="bg1"/>
                </a:solidFill>
              </a:rPr>
              <a:t> AIRC - 2026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3"/>
          <a:stretch>
            <a:fillRect/>
          </a:stretch>
        </p:blipFill>
        <p:spPr>
          <a:xfrm>
            <a:off x="0" y="0"/>
            <a:ext cx="6096000" cy="6858000"/>
          </a:xfrm>
          <a:prstGeom prst="rect">
            <a:avLst/>
          </a:prstGeom>
        </p:spPr>
      </p:pic>
      <p:pic>
        <p:nvPicPr>
          <p:cNvPr id="6" name="Picture 5" descr="image.png"/>
          <p:cNvPicPr>
            <a:picLocks noChangeAspect="1"/>
          </p:cNvPicPr>
          <p:nvPr/>
        </p:nvPicPr>
        <p:blipFill>
          <a:blip r:embed="rId4"/>
          <a:stretch>
            <a:fillRect/>
          </a:stretch>
        </p:blipFill>
        <p:spPr>
          <a:xfrm>
            <a:off x="6705600" y="102140"/>
            <a:ext cx="4876800" cy="361950"/>
          </a:xfrm>
          <a:prstGeom prst="rect">
            <a:avLst/>
          </a:prstGeom>
        </p:spPr>
      </p:pic>
      <p:sp>
        <p:nvSpPr>
          <p:cNvPr id="7" name="TextBox 6"/>
          <p:cNvSpPr txBox="1"/>
          <p:nvPr/>
        </p:nvSpPr>
        <p:spPr>
          <a:xfrm>
            <a:off x="6705600" y="507250"/>
            <a:ext cx="4521398" cy="466725"/>
          </a:xfrm>
          <a:prstGeom prst="rect">
            <a:avLst/>
          </a:prstGeom>
          <a:noFill/>
        </p:spPr>
        <p:txBody>
          <a:bodyPr wrap="none" lIns="0" tIns="0" rIns="0" bIns="0">
            <a:noAutofit/>
          </a:bodyPr>
          <a:lstStyle/>
          <a:p>
            <a:pPr algn="l">
              <a:lnSpc>
                <a:spcPct val="100000"/>
              </a:lnSpc>
              <a:spcBef>
                <a:spcPts val="0"/>
              </a:spcBef>
              <a:spcAft>
                <a:spcPts val="0"/>
              </a:spcAft>
            </a:pPr>
            <a:r>
              <a:rPr sz="3200" b="1" i="0" dirty="0">
                <a:solidFill>
                  <a:srgbClr val="3B82F6"/>
                </a:solidFill>
                <a:latin typeface="Inter"/>
              </a:rPr>
              <a:t>4. </a:t>
            </a:r>
            <a:r>
              <a:rPr sz="3200" b="1" i="0" dirty="0" err="1">
                <a:solidFill>
                  <a:srgbClr val="3B82F6"/>
                </a:solidFill>
                <a:latin typeface="Inter"/>
              </a:rPr>
              <a:t>Replicazione</a:t>
            </a:r>
            <a:r>
              <a:rPr sz="3200" b="1" i="0" dirty="0">
                <a:solidFill>
                  <a:srgbClr val="3B82F6"/>
                </a:solidFill>
                <a:latin typeface="Inter"/>
              </a:rPr>
              <a:t> </a:t>
            </a:r>
            <a:r>
              <a:rPr sz="3200" b="1" i="0" dirty="0" err="1">
                <a:solidFill>
                  <a:srgbClr val="3B82F6"/>
                </a:solidFill>
                <a:latin typeface="Inter"/>
              </a:rPr>
              <a:t>Illimitata</a:t>
            </a:r>
            <a:endParaRPr sz="3200" b="1" i="0" dirty="0">
              <a:solidFill>
                <a:srgbClr val="3B82F6"/>
              </a:solidFill>
              <a:latin typeface="Inter"/>
            </a:endParaRPr>
          </a:p>
        </p:txBody>
      </p:sp>
      <p:sp>
        <p:nvSpPr>
          <p:cNvPr id="8" name="TextBox 7"/>
          <p:cNvSpPr txBox="1"/>
          <p:nvPr/>
        </p:nvSpPr>
        <p:spPr>
          <a:xfrm>
            <a:off x="6687563" y="1278136"/>
            <a:ext cx="4992114" cy="769739"/>
          </a:xfrm>
          <a:prstGeom prst="rect">
            <a:avLst/>
          </a:prstGeom>
          <a:noFill/>
        </p:spPr>
        <p:txBody>
          <a:bodyPr wrap="square" lIns="0" tIns="0" rIns="0" bIns="0">
            <a:noAutofit/>
          </a:bodyPr>
          <a:lstStyle/>
          <a:p>
            <a:pPr algn="l">
              <a:lnSpc>
                <a:spcPct val="100000"/>
              </a:lnSpc>
              <a:spcBef>
                <a:spcPts val="0"/>
              </a:spcBef>
              <a:spcAft>
                <a:spcPts val="0"/>
              </a:spcAft>
            </a:pPr>
            <a:r>
              <a:rPr sz="2000" b="0" i="0" dirty="0">
                <a:solidFill>
                  <a:srgbClr val="1E293B"/>
                </a:solidFill>
                <a:latin typeface="Inter"/>
              </a:rPr>
              <a:t>Le cellule </a:t>
            </a:r>
            <a:r>
              <a:rPr sz="2000" b="0" i="0" dirty="0" err="1">
                <a:solidFill>
                  <a:srgbClr val="1E293B"/>
                </a:solidFill>
                <a:latin typeface="Inter"/>
              </a:rPr>
              <a:t>tumorali</a:t>
            </a:r>
            <a:r>
              <a:rPr sz="2000" b="0" i="0" dirty="0">
                <a:solidFill>
                  <a:srgbClr val="1E293B"/>
                </a:solidFill>
                <a:latin typeface="Inter"/>
              </a:rPr>
              <a:t> </a:t>
            </a:r>
            <a:r>
              <a:rPr sz="2000" b="0" i="0" dirty="0" err="1">
                <a:solidFill>
                  <a:srgbClr val="1E293B"/>
                </a:solidFill>
                <a:latin typeface="Inter"/>
              </a:rPr>
              <a:t>mantengono</a:t>
            </a:r>
            <a:r>
              <a:rPr sz="2000" b="0" i="0" dirty="0">
                <a:solidFill>
                  <a:srgbClr val="1E293B"/>
                </a:solidFill>
                <a:latin typeface="Inter"/>
              </a:rPr>
              <a:t> </a:t>
            </a:r>
            <a:r>
              <a:rPr sz="2000" b="0" i="0" dirty="0" err="1">
                <a:solidFill>
                  <a:srgbClr val="1E293B"/>
                </a:solidFill>
                <a:latin typeface="Inter"/>
              </a:rPr>
              <a:t>i</a:t>
            </a:r>
            <a:r>
              <a:rPr sz="2000" b="0" i="0" dirty="0">
                <a:solidFill>
                  <a:srgbClr val="1E293B"/>
                </a:solidFill>
                <a:latin typeface="Inter"/>
              </a:rPr>
              <a:t> </a:t>
            </a:r>
            <a:r>
              <a:rPr sz="2000" b="0" i="0" dirty="0" err="1">
                <a:solidFill>
                  <a:srgbClr val="1E293B"/>
                </a:solidFill>
                <a:latin typeface="Inter"/>
              </a:rPr>
              <a:t>telomeri</a:t>
            </a:r>
            <a:r>
              <a:rPr sz="2000" b="0" i="0" dirty="0">
                <a:solidFill>
                  <a:srgbClr val="1E293B"/>
                </a:solidFill>
                <a:latin typeface="Inter"/>
              </a:rPr>
              <a:t> </a:t>
            </a:r>
            <a:r>
              <a:rPr sz="2000" b="0" i="0" dirty="0" err="1">
                <a:solidFill>
                  <a:srgbClr val="1E293B"/>
                </a:solidFill>
                <a:latin typeface="Inter"/>
              </a:rPr>
              <a:t>lunghi</a:t>
            </a:r>
            <a:r>
              <a:rPr sz="2000" b="0" i="0" dirty="0">
                <a:solidFill>
                  <a:srgbClr val="1E293B"/>
                </a:solidFill>
                <a:latin typeface="Inter"/>
              </a:rPr>
              <a:t> </a:t>
            </a:r>
            <a:r>
              <a:rPr sz="2000" b="0" i="0" dirty="0" err="1">
                <a:solidFill>
                  <a:srgbClr val="1E293B"/>
                </a:solidFill>
                <a:latin typeface="Inter"/>
              </a:rPr>
              <a:t>attraverso</a:t>
            </a:r>
            <a:r>
              <a:rPr sz="2000" b="0" i="0" dirty="0">
                <a:solidFill>
                  <a:srgbClr val="1E293B"/>
                </a:solidFill>
                <a:latin typeface="Inter"/>
              </a:rPr>
              <a:t> la </a:t>
            </a:r>
            <a:r>
              <a:rPr sz="2000" b="0" i="0" dirty="0" err="1">
                <a:solidFill>
                  <a:srgbClr val="1E293B"/>
                </a:solidFill>
                <a:latin typeface="Inter"/>
              </a:rPr>
              <a:t>riattivazione</a:t>
            </a:r>
            <a:r>
              <a:rPr sz="2000" b="0" i="0" dirty="0">
                <a:solidFill>
                  <a:srgbClr val="1E293B"/>
                </a:solidFill>
                <a:latin typeface="Inter"/>
              </a:rPr>
              <a:t> della </a:t>
            </a:r>
            <a:r>
              <a:rPr sz="2000" b="0" i="0" dirty="0" err="1">
                <a:solidFill>
                  <a:srgbClr val="1E293B"/>
                </a:solidFill>
                <a:latin typeface="Inter"/>
              </a:rPr>
              <a:t>telomerasi</a:t>
            </a:r>
            <a:r>
              <a:rPr sz="2000" b="0" i="0" dirty="0">
                <a:solidFill>
                  <a:srgbClr val="1E293B"/>
                </a:solidFill>
                <a:latin typeface="Inter"/>
              </a:rPr>
              <a:t>, </a:t>
            </a:r>
            <a:r>
              <a:rPr sz="2000" b="0" i="0" dirty="0" err="1">
                <a:solidFill>
                  <a:srgbClr val="1E293B"/>
                </a:solidFill>
                <a:latin typeface="Inter"/>
              </a:rPr>
              <a:t>acquisendo</a:t>
            </a:r>
            <a:r>
              <a:rPr sz="2000" b="0" i="0" dirty="0">
                <a:solidFill>
                  <a:srgbClr val="1E293B"/>
                </a:solidFill>
                <a:latin typeface="Inter"/>
              </a:rPr>
              <a:t> un </a:t>
            </a:r>
            <a:r>
              <a:rPr sz="2000" b="0" i="0" dirty="0" err="1">
                <a:solidFill>
                  <a:srgbClr val="1E293B"/>
                </a:solidFill>
                <a:latin typeface="Inter"/>
              </a:rPr>
              <a:t>potenziale</a:t>
            </a:r>
            <a:r>
              <a:rPr sz="2000" b="0" i="0" dirty="0">
                <a:solidFill>
                  <a:srgbClr val="1E293B"/>
                </a:solidFill>
                <a:latin typeface="Inter"/>
              </a:rPr>
              <a:t> </a:t>
            </a:r>
            <a:r>
              <a:rPr sz="2000" b="0" i="0" dirty="0" err="1">
                <a:solidFill>
                  <a:srgbClr val="1E293B"/>
                </a:solidFill>
                <a:latin typeface="Inter"/>
              </a:rPr>
              <a:t>replicativo</a:t>
            </a:r>
            <a:r>
              <a:rPr sz="2000" b="0" i="0" dirty="0">
                <a:solidFill>
                  <a:srgbClr val="1E293B"/>
                </a:solidFill>
                <a:latin typeface="Inter"/>
              </a:rPr>
              <a:t> </a:t>
            </a:r>
            <a:r>
              <a:rPr sz="2000" b="0" i="0" dirty="0" err="1">
                <a:solidFill>
                  <a:srgbClr val="1E293B"/>
                </a:solidFill>
                <a:latin typeface="Inter"/>
              </a:rPr>
              <a:t>praticamente</a:t>
            </a:r>
            <a:r>
              <a:rPr sz="2000" b="0" i="0" dirty="0">
                <a:solidFill>
                  <a:srgbClr val="1E293B"/>
                </a:solidFill>
                <a:latin typeface="Inter"/>
              </a:rPr>
              <a:t> </a:t>
            </a:r>
            <a:r>
              <a:rPr sz="2000" b="0" i="0" dirty="0" err="1">
                <a:solidFill>
                  <a:srgbClr val="1E293B"/>
                </a:solidFill>
                <a:latin typeface="Inter"/>
              </a:rPr>
              <a:t>illimitato</a:t>
            </a:r>
            <a:r>
              <a:rPr sz="2000" b="0" i="0" dirty="0">
                <a:solidFill>
                  <a:srgbClr val="1E293B"/>
                </a:solidFill>
                <a:latin typeface="Inter"/>
              </a:rPr>
              <a:t>.</a:t>
            </a:r>
          </a:p>
        </p:txBody>
      </p:sp>
      <p:pic>
        <p:nvPicPr>
          <p:cNvPr id="9" name="Picture 8" descr="image.png"/>
          <p:cNvPicPr>
            <a:picLocks noChangeAspect="1"/>
          </p:cNvPicPr>
          <p:nvPr/>
        </p:nvPicPr>
        <p:blipFill>
          <a:blip r:embed="rId5"/>
          <a:stretch>
            <a:fillRect/>
          </a:stretch>
        </p:blipFill>
        <p:spPr>
          <a:xfrm>
            <a:off x="6705600" y="2963290"/>
            <a:ext cx="161925" cy="190500"/>
          </a:xfrm>
          <a:prstGeom prst="rect">
            <a:avLst/>
          </a:prstGeom>
        </p:spPr>
      </p:pic>
      <p:pic>
        <p:nvPicPr>
          <p:cNvPr id="10" name="Picture 9" descr="image.png"/>
          <p:cNvPicPr>
            <a:picLocks noChangeAspect="1"/>
          </p:cNvPicPr>
          <p:nvPr/>
        </p:nvPicPr>
        <p:blipFill>
          <a:blip r:embed="rId6"/>
          <a:stretch>
            <a:fillRect/>
          </a:stretch>
        </p:blipFill>
        <p:spPr>
          <a:xfrm>
            <a:off x="6705600" y="4128378"/>
            <a:ext cx="142875" cy="190500"/>
          </a:xfrm>
          <a:prstGeom prst="rect">
            <a:avLst/>
          </a:prstGeom>
        </p:spPr>
      </p:pic>
      <p:pic>
        <p:nvPicPr>
          <p:cNvPr id="11" name="Picture 10" descr="image.png"/>
          <p:cNvPicPr>
            <a:picLocks noChangeAspect="1"/>
          </p:cNvPicPr>
          <p:nvPr/>
        </p:nvPicPr>
        <p:blipFill>
          <a:blip r:embed="rId7"/>
          <a:stretch>
            <a:fillRect/>
          </a:stretch>
        </p:blipFill>
        <p:spPr>
          <a:xfrm>
            <a:off x="6705600" y="5302510"/>
            <a:ext cx="228600" cy="180975"/>
          </a:xfrm>
          <a:prstGeom prst="rect">
            <a:avLst/>
          </a:prstGeom>
        </p:spPr>
      </p:pic>
      <p:sp>
        <p:nvSpPr>
          <p:cNvPr id="13" name="TextBox 12"/>
          <p:cNvSpPr txBox="1"/>
          <p:nvPr/>
        </p:nvSpPr>
        <p:spPr>
          <a:xfrm>
            <a:off x="6979889" y="2956146"/>
            <a:ext cx="4602511" cy="769738"/>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Telomeri</a:t>
            </a:r>
            <a:r>
              <a:rPr b="0" i="0" dirty="0">
                <a:solidFill>
                  <a:srgbClr val="1E293B"/>
                </a:solidFill>
                <a:latin typeface="Inter"/>
              </a:rPr>
              <a:t> </a:t>
            </a:r>
            <a:r>
              <a:rPr b="0" i="0" dirty="0" err="1">
                <a:solidFill>
                  <a:srgbClr val="1E293B"/>
                </a:solidFill>
                <a:latin typeface="Inter"/>
              </a:rPr>
              <a:t>sono</a:t>
            </a:r>
            <a:r>
              <a:rPr b="0" i="0" dirty="0">
                <a:solidFill>
                  <a:srgbClr val="1E293B"/>
                </a:solidFill>
                <a:latin typeface="Inter"/>
              </a:rPr>
              <a:t> le </a:t>
            </a:r>
            <a:r>
              <a:rPr b="0" i="0" dirty="0" err="1">
                <a:solidFill>
                  <a:srgbClr val="1E293B"/>
                </a:solidFill>
                <a:latin typeface="Inter"/>
              </a:rPr>
              <a:t>estremità</a:t>
            </a:r>
            <a:r>
              <a:rPr b="0" i="0" dirty="0">
                <a:solidFill>
                  <a:srgbClr val="1E293B"/>
                </a:solidFill>
                <a:latin typeface="Inter"/>
              </a:rPr>
              <a:t> </a:t>
            </a:r>
            <a:r>
              <a:rPr b="0" i="0" dirty="0" err="1">
                <a:solidFill>
                  <a:srgbClr val="1E293B"/>
                </a:solidFill>
                <a:latin typeface="Inter"/>
              </a:rPr>
              <a:t>protettive</a:t>
            </a:r>
            <a:r>
              <a:rPr b="0" i="0" dirty="0">
                <a:solidFill>
                  <a:srgbClr val="1E293B"/>
                </a:solidFill>
                <a:latin typeface="Inter"/>
              </a:rPr>
              <a:t> </a:t>
            </a:r>
            <a:r>
              <a:rPr b="0" i="0" dirty="0" err="1">
                <a:solidFill>
                  <a:srgbClr val="1E293B"/>
                </a:solidFill>
                <a:latin typeface="Inter"/>
              </a:rPr>
              <a:t>dei</a:t>
            </a:r>
            <a:r>
              <a:rPr b="0" i="0" dirty="0">
                <a:solidFill>
                  <a:srgbClr val="1E293B"/>
                </a:solidFill>
                <a:latin typeface="Inter"/>
              </a:rPr>
              <a:t> </a:t>
            </a:r>
            <a:r>
              <a:rPr b="0" i="0" dirty="0" err="1">
                <a:solidFill>
                  <a:srgbClr val="1E293B"/>
                </a:solidFill>
                <a:latin typeface="Inter"/>
              </a:rPr>
              <a:t>cromosomi</a:t>
            </a:r>
            <a:r>
              <a:rPr b="0" i="0" dirty="0">
                <a:solidFill>
                  <a:srgbClr val="1E293B"/>
                </a:solidFill>
                <a:latin typeface="Inter"/>
              </a:rPr>
              <a:t> </a:t>
            </a:r>
            <a:r>
              <a:rPr b="0" i="0" dirty="0" err="1">
                <a:solidFill>
                  <a:srgbClr val="1E293B"/>
                </a:solidFill>
                <a:latin typeface="Inter"/>
              </a:rPr>
              <a:t>che</a:t>
            </a:r>
            <a:r>
              <a:rPr b="0" i="0" dirty="0">
                <a:solidFill>
                  <a:srgbClr val="1E293B"/>
                </a:solidFill>
                <a:latin typeface="Inter"/>
              </a:rPr>
              <a:t> </a:t>
            </a:r>
            <a:r>
              <a:rPr b="0" i="0" dirty="0" err="1">
                <a:solidFill>
                  <a:srgbClr val="1E293B"/>
                </a:solidFill>
                <a:latin typeface="Inter"/>
              </a:rPr>
              <a:t>si</a:t>
            </a:r>
            <a:r>
              <a:rPr b="0" i="0" dirty="0">
                <a:solidFill>
                  <a:srgbClr val="1E293B"/>
                </a:solidFill>
                <a:latin typeface="Inter"/>
              </a:rPr>
              <a:t> </a:t>
            </a:r>
            <a:r>
              <a:rPr b="0" i="0" dirty="0" err="1">
                <a:solidFill>
                  <a:srgbClr val="1E293B"/>
                </a:solidFill>
                <a:latin typeface="Inter"/>
              </a:rPr>
              <a:t>accorciano</a:t>
            </a:r>
            <a:r>
              <a:rPr b="0" i="0" dirty="0">
                <a:solidFill>
                  <a:srgbClr val="1E293B"/>
                </a:solidFill>
                <a:latin typeface="Inter"/>
              </a:rPr>
              <a:t> </a:t>
            </a:r>
            <a:r>
              <a:rPr b="0" i="0" dirty="0" err="1">
                <a:solidFill>
                  <a:srgbClr val="1E293B"/>
                </a:solidFill>
                <a:latin typeface="Inter"/>
              </a:rPr>
              <a:t>naturalmente</a:t>
            </a:r>
            <a:r>
              <a:rPr b="0" i="0" dirty="0">
                <a:solidFill>
                  <a:srgbClr val="1E293B"/>
                </a:solidFill>
                <a:latin typeface="Inter"/>
              </a:rPr>
              <a:t> con ogni </a:t>
            </a:r>
            <a:r>
              <a:rPr b="0" i="0" dirty="0" err="1">
                <a:solidFill>
                  <a:srgbClr val="1E293B"/>
                </a:solidFill>
                <a:latin typeface="Inter"/>
              </a:rPr>
              <a:t>divisione</a:t>
            </a:r>
            <a:r>
              <a:rPr b="0" i="0" dirty="0">
                <a:solidFill>
                  <a:srgbClr val="1E293B"/>
                </a:solidFill>
                <a:latin typeface="Inter"/>
              </a:rPr>
              <a:t> </a:t>
            </a:r>
            <a:r>
              <a:rPr b="0" i="0" dirty="0" err="1">
                <a:solidFill>
                  <a:srgbClr val="1E293B"/>
                </a:solidFill>
                <a:latin typeface="Inter"/>
              </a:rPr>
              <a:t>cellulare</a:t>
            </a:r>
            <a:r>
              <a:rPr b="0" i="0" dirty="0">
                <a:solidFill>
                  <a:srgbClr val="1E293B"/>
                </a:solidFill>
                <a:latin typeface="Inter"/>
              </a:rPr>
              <a:t>.</a:t>
            </a:r>
          </a:p>
        </p:txBody>
      </p:sp>
      <p:sp>
        <p:nvSpPr>
          <p:cNvPr id="14" name="TextBox 13"/>
          <p:cNvSpPr txBox="1"/>
          <p:nvPr/>
        </p:nvSpPr>
        <p:spPr>
          <a:xfrm>
            <a:off x="6956970" y="4142475"/>
            <a:ext cx="4476273" cy="434280"/>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Nelle </a:t>
            </a:r>
            <a:r>
              <a:rPr b="1" i="0" dirty="0">
                <a:solidFill>
                  <a:srgbClr val="1E293B"/>
                </a:solidFill>
                <a:latin typeface="Inter"/>
              </a:rPr>
              <a:t> cellule sane</a:t>
            </a:r>
            <a:r>
              <a:rPr b="0" i="0" dirty="0">
                <a:solidFill>
                  <a:srgbClr val="1E293B"/>
                </a:solidFill>
                <a:latin typeface="Inter"/>
              </a:rPr>
              <a:t> , </a:t>
            </a:r>
            <a:r>
              <a:rPr b="0" i="0" dirty="0" err="1">
                <a:solidFill>
                  <a:srgbClr val="1E293B"/>
                </a:solidFill>
                <a:latin typeface="Inter"/>
              </a:rPr>
              <a:t>telomeri</a:t>
            </a:r>
            <a:r>
              <a:rPr b="0" i="0" dirty="0">
                <a:solidFill>
                  <a:srgbClr val="1E293B"/>
                </a:solidFill>
                <a:latin typeface="Inter"/>
              </a:rPr>
              <a:t> </a:t>
            </a:r>
            <a:r>
              <a:rPr b="0" i="0" dirty="0" err="1">
                <a:solidFill>
                  <a:srgbClr val="1E293B"/>
                </a:solidFill>
                <a:latin typeface="Inter"/>
              </a:rPr>
              <a:t>troppo</a:t>
            </a:r>
            <a:r>
              <a:rPr b="0" i="0" dirty="0">
                <a:solidFill>
                  <a:srgbClr val="1E293B"/>
                </a:solidFill>
                <a:latin typeface="Inter"/>
              </a:rPr>
              <a:t> </a:t>
            </a:r>
            <a:r>
              <a:rPr b="0" i="0" dirty="0" err="1">
                <a:solidFill>
                  <a:srgbClr val="1E293B"/>
                </a:solidFill>
                <a:latin typeface="Inter"/>
              </a:rPr>
              <a:t>corti</a:t>
            </a:r>
            <a:r>
              <a:rPr b="0" i="0" dirty="0">
                <a:solidFill>
                  <a:srgbClr val="1E293B"/>
                </a:solidFill>
                <a:latin typeface="Inter"/>
              </a:rPr>
              <a:t> </a:t>
            </a:r>
            <a:r>
              <a:rPr b="0" i="0" dirty="0" err="1">
                <a:solidFill>
                  <a:srgbClr val="1E293B"/>
                </a:solidFill>
                <a:latin typeface="Inter"/>
              </a:rPr>
              <a:t>innescano</a:t>
            </a:r>
            <a:r>
              <a:rPr b="0" i="0" dirty="0">
                <a:solidFill>
                  <a:srgbClr val="1E293B"/>
                </a:solidFill>
                <a:latin typeface="Inter"/>
              </a:rPr>
              <a:t> la </a:t>
            </a:r>
            <a:r>
              <a:rPr b="0" i="0" dirty="0" err="1">
                <a:solidFill>
                  <a:srgbClr val="1E293B"/>
                </a:solidFill>
                <a:latin typeface="Inter"/>
              </a:rPr>
              <a:t>senescenza</a:t>
            </a:r>
            <a:r>
              <a:rPr b="0" i="0" dirty="0">
                <a:solidFill>
                  <a:srgbClr val="1E293B"/>
                </a:solidFill>
                <a:latin typeface="Inter"/>
              </a:rPr>
              <a:t> </a:t>
            </a:r>
            <a:r>
              <a:rPr b="0" i="0" dirty="0" err="1">
                <a:solidFill>
                  <a:srgbClr val="1E293B"/>
                </a:solidFill>
                <a:latin typeface="Inter"/>
              </a:rPr>
              <a:t>cellulare</a:t>
            </a:r>
            <a:r>
              <a:rPr b="0" i="0" dirty="0">
                <a:solidFill>
                  <a:srgbClr val="1E293B"/>
                </a:solidFill>
                <a:latin typeface="Inter"/>
              </a:rPr>
              <a:t> e la </a:t>
            </a:r>
            <a:r>
              <a:rPr b="0" i="0" dirty="0" err="1">
                <a:solidFill>
                  <a:srgbClr val="1E293B"/>
                </a:solidFill>
                <a:latin typeface="Inter"/>
              </a:rPr>
              <a:t>morte</a:t>
            </a:r>
            <a:r>
              <a:rPr b="0" i="0" dirty="0">
                <a:solidFill>
                  <a:srgbClr val="1E293B"/>
                </a:solidFill>
                <a:latin typeface="Inter"/>
              </a:rPr>
              <a:t> </a:t>
            </a:r>
            <a:r>
              <a:rPr b="0" i="0" dirty="0" err="1">
                <a:solidFill>
                  <a:srgbClr val="1E293B"/>
                </a:solidFill>
                <a:latin typeface="Inter"/>
              </a:rPr>
              <a:t>programmata</a:t>
            </a:r>
            <a:r>
              <a:rPr b="0" i="0" dirty="0">
                <a:solidFill>
                  <a:srgbClr val="1E293B"/>
                </a:solidFill>
                <a:latin typeface="Inter"/>
              </a:rPr>
              <a:t>.</a:t>
            </a:r>
          </a:p>
        </p:txBody>
      </p:sp>
      <p:sp>
        <p:nvSpPr>
          <p:cNvPr id="15" name="TextBox 14"/>
          <p:cNvSpPr txBox="1"/>
          <p:nvPr/>
        </p:nvSpPr>
        <p:spPr>
          <a:xfrm>
            <a:off x="7048351" y="5289413"/>
            <a:ext cx="4234457" cy="434280"/>
          </a:xfrm>
          <a:prstGeom prst="rect">
            <a:avLst/>
          </a:prstGeom>
          <a:noFill/>
        </p:spPr>
        <p:txBody>
          <a:bodyPr wrap="square" lIns="0" tIns="0" rIns="0" bIns="0">
            <a:noAutofit/>
          </a:bodyPr>
          <a:lstStyle/>
          <a:p>
            <a:pPr algn="l">
              <a:lnSpc>
                <a:spcPct val="100000"/>
              </a:lnSpc>
              <a:spcBef>
                <a:spcPts val="0"/>
              </a:spcBef>
              <a:spcAft>
                <a:spcPts val="0"/>
              </a:spcAft>
            </a:pPr>
            <a:r>
              <a:rPr b="0" i="0">
                <a:solidFill>
                  <a:srgbClr val="1E293B"/>
                </a:solidFill>
                <a:latin typeface="Inter"/>
              </a:rPr>
              <a:t>Le </a:t>
            </a:r>
            <a:r>
              <a:rPr b="1" i="0">
                <a:solidFill>
                  <a:srgbClr val="1E293B"/>
                </a:solidFill>
                <a:latin typeface="Inter"/>
              </a:rPr>
              <a:t> cellule tumorali riattivano la telomerasi</a:t>
            </a:r>
            <a:r>
              <a:rPr b="0" i="0">
                <a:solidFill>
                  <a:srgbClr val="1E293B"/>
                </a:solidFill>
                <a:latin typeface="Inter"/>
              </a:rPr>
              <a:t> , mantenendo i telomeri lunghi e bypassando l'invecchiamento.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668250" cy="7334250"/>
          </a:xfrm>
          <a:prstGeom prst="rect">
            <a:avLst/>
          </a:prstGeom>
        </p:spPr>
      </p:pic>
      <p:pic>
        <p:nvPicPr>
          <p:cNvPr id="3" name="Picture 2" descr="image.png"/>
          <p:cNvPicPr>
            <a:picLocks noChangeAspect="1"/>
          </p:cNvPicPr>
          <p:nvPr/>
        </p:nvPicPr>
        <p:blipFill>
          <a:blip r:embed="rId3"/>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4"/>
          <a:stretch>
            <a:fillRect/>
          </a:stretch>
        </p:blipFill>
        <p:spPr>
          <a:xfrm>
            <a:off x="0" y="0"/>
            <a:ext cx="6096000" cy="6858000"/>
          </a:xfrm>
          <a:prstGeom prst="rect">
            <a:avLst/>
          </a:prstGeom>
        </p:spPr>
      </p:pic>
      <p:pic>
        <p:nvPicPr>
          <p:cNvPr id="5" name="Picture 4" descr="image.png"/>
          <p:cNvPicPr>
            <a:picLocks noChangeAspect="1"/>
          </p:cNvPicPr>
          <p:nvPr/>
        </p:nvPicPr>
        <p:blipFill>
          <a:blip r:embed="rId5"/>
          <a:stretch>
            <a:fillRect/>
          </a:stretch>
        </p:blipFill>
        <p:spPr>
          <a:xfrm>
            <a:off x="6096000" y="0"/>
            <a:ext cx="6096000" cy="6858000"/>
          </a:xfrm>
          <a:prstGeom prst="rect">
            <a:avLst/>
          </a:prstGeom>
        </p:spPr>
      </p:pic>
      <p:pic>
        <p:nvPicPr>
          <p:cNvPr id="6" name="Picture 5" descr="image.png"/>
          <p:cNvPicPr>
            <a:picLocks noChangeAspect="1"/>
          </p:cNvPicPr>
          <p:nvPr/>
        </p:nvPicPr>
        <p:blipFill>
          <a:blip r:embed="rId6"/>
          <a:stretch>
            <a:fillRect/>
          </a:stretch>
        </p:blipFill>
        <p:spPr>
          <a:xfrm>
            <a:off x="6705599" y="1833464"/>
            <a:ext cx="5376153" cy="1079871"/>
          </a:xfrm>
          <a:prstGeom prst="rect">
            <a:avLst/>
          </a:prstGeom>
        </p:spPr>
      </p:pic>
      <p:pic>
        <p:nvPicPr>
          <p:cNvPr id="7" name="Picture 6" descr="image.png"/>
          <p:cNvPicPr>
            <a:picLocks noChangeAspect="1"/>
          </p:cNvPicPr>
          <p:nvPr/>
        </p:nvPicPr>
        <p:blipFill>
          <a:blip r:embed="rId7"/>
          <a:stretch>
            <a:fillRect/>
          </a:stretch>
        </p:blipFill>
        <p:spPr>
          <a:xfrm>
            <a:off x="6858000" y="1976339"/>
            <a:ext cx="210006" cy="200025"/>
          </a:xfrm>
          <a:prstGeom prst="rect">
            <a:avLst/>
          </a:prstGeom>
        </p:spPr>
      </p:pic>
      <p:pic>
        <p:nvPicPr>
          <p:cNvPr id="8" name="Picture 7" descr="image.png"/>
          <p:cNvPicPr>
            <a:picLocks noChangeAspect="1"/>
          </p:cNvPicPr>
          <p:nvPr/>
        </p:nvPicPr>
        <p:blipFill>
          <a:blip r:embed="rId8"/>
          <a:stretch>
            <a:fillRect/>
          </a:stretch>
        </p:blipFill>
        <p:spPr>
          <a:xfrm>
            <a:off x="6705599" y="3065141"/>
            <a:ext cx="5376153" cy="1062967"/>
          </a:xfrm>
          <a:prstGeom prst="rect">
            <a:avLst/>
          </a:prstGeom>
        </p:spPr>
      </p:pic>
      <p:pic>
        <p:nvPicPr>
          <p:cNvPr id="9" name="Picture 8" descr="image.png"/>
          <p:cNvPicPr>
            <a:picLocks noChangeAspect="1"/>
          </p:cNvPicPr>
          <p:nvPr/>
        </p:nvPicPr>
        <p:blipFill>
          <a:blip r:embed="rId9"/>
          <a:stretch>
            <a:fillRect/>
          </a:stretch>
        </p:blipFill>
        <p:spPr>
          <a:xfrm>
            <a:off x="6848474" y="3160479"/>
            <a:ext cx="252007" cy="200025"/>
          </a:xfrm>
          <a:prstGeom prst="rect">
            <a:avLst/>
          </a:prstGeom>
        </p:spPr>
      </p:pic>
      <p:pic>
        <p:nvPicPr>
          <p:cNvPr id="10" name="Picture 9" descr="image.png"/>
          <p:cNvPicPr>
            <a:picLocks noChangeAspect="1"/>
          </p:cNvPicPr>
          <p:nvPr/>
        </p:nvPicPr>
        <p:blipFill>
          <a:blip r:embed="rId8"/>
          <a:stretch>
            <a:fillRect/>
          </a:stretch>
        </p:blipFill>
        <p:spPr>
          <a:xfrm>
            <a:off x="6679257" y="4304606"/>
            <a:ext cx="5376153" cy="1104377"/>
          </a:xfrm>
          <a:prstGeom prst="rect">
            <a:avLst/>
          </a:prstGeom>
        </p:spPr>
      </p:pic>
      <p:pic>
        <p:nvPicPr>
          <p:cNvPr id="11" name="Picture 10" descr="image.png"/>
          <p:cNvPicPr>
            <a:picLocks noChangeAspect="1"/>
          </p:cNvPicPr>
          <p:nvPr/>
        </p:nvPicPr>
        <p:blipFill>
          <a:blip r:embed="rId10"/>
          <a:stretch>
            <a:fillRect/>
          </a:stretch>
        </p:blipFill>
        <p:spPr>
          <a:xfrm>
            <a:off x="6831657" y="4447482"/>
            <a:ext cx="189005" cy="200025"/>
          </a:xfrm>
          <a:prstGeom prst="rect">
            <a:avLst/>
          </a:prstGeom>
        </p:spPr>
      </p:pic>
      <p:pic>
        <p:nvPicPr>
          <p:cNvPr id="12" name="Picture 11" descr="image.png"/>
          <p:cNvPicPr>
            <a:picLocks noChangeAspect="1"/>
          </p:cNvPicPr>
          <p:nvPr/>
        </p:nvPicPr>
        <p:blipFill>
          <a:blip r:embed="rId8"/>
          <a:stretch>
            <a:fillRect/>
          </a:stretch>
        </p:blipFill>
        <p:spPr>
          <a:xfrm>
            <a:off x="6705599" y="5551859"/>
            <a:ext cx="5376153" cy="1062967"/>
          </a:xfrm>
          <a:prstGeom prst="rect">
            <a:avLst/>
          </a:prstGeom>
        </p:spPr>
      </p:pic>
      <p:pic>
        <p:nvPicPr>
          <p:cNvPr id="13" name="Picture 12" descr="image.png"/>
          <p:cNvPicPr>
            <a:picLocks noChangeAspect="1"/>
          </p:cNvPicPr>
          <p:nvPr/>
        </p:nvPicPr>
        <p:blipFill>
          <a:blip r:embed="rId11"/>
          <a:stretch>
            <a:fillRect/>
          </a:stretch>
        </p:blipFill>
        <p:spPr>
          <a:xfrm>
            <a:off x="6858000" y="5724729"/>
            <a:ext cx="210006" cy="200025"/>
          </a:xfrm>
          <a:prstGeom prst="rect">
            <a:avLst/>
          </a:prstGeom>
        </p:spPr>
      </p:pic>
      <p:sp>
        <p:nvSpPr>
          <p:cNvPr id="14" name="TextBox 13"/>
          <p:cNvSpPr txBox="1"/>
          <p:nvPr/>
        </p:nvSpPr>
        <p:spPr>
          <a:xfrm>
            <a:off x="6679257" y="407941"/>
            <a:ext cx="5110666" cy="885825"/>
          </a:xfrm>
          <a:prstGeom prst="rect">
            <a:avLst/>
          </a:prstGeom>
          <a:noFill/>
        </p:spPr>
        <p:txBody>
          <a:bodyPr wrap="square" lIns="0" tIns="0" rIns="0" bIns="0">
            <a:noAutofit/>
          </a:bodyPr>
          <a:lstStyle/>
          <a:p>
            <a:pPr algn="l">
              <a:lnSpc>
                <a:spcPct val="100000"/>
              </a:lnSpc>
              <a:spcBef>
                <a:spcPts val="0"/>
              </a:spcBef>
              <a:spcAft>
                <a:spcPts val="0"/>
              </a:spcAft>
            </a:pPr>
            <a:r>
              <a:rPr sz="3200" b="1" i="0" dirty="0">
                <a:solidFill>
                  <a:srgbClr val="3B82F6"/>
                </a:solidFill>
                <a:latin typeface="Inter"/>
              </a:rPr>
              <a:t>5. </a:t>
            </a:r>
            <a:r>
              <a:rPr sz="3200" b="1" i="0" dirty="0" err="1">
                <a:solidFill>
                  <a:srgbClr val="3B82F6"/>
                </a:solidFill>
                <a:latin typeface="Inter"/>
              </a:rPr>
              <a:t>Inattivazione</a:t>
            </a:r>
            <a:r>
              <a:rPr sz="3200" b="1" i="0" dirty="0">
                <a:solidFill>
                  <a:srgbClr val="3B82F6"/>
                </a:solidFill>
                <a:latin typeface="Inter"/>
              </a:rPr>
              <a:t> Geni </a:t>
            </a:r>
            <a:r>
              <a:rPr sz="3200" b="1" i="0" dirty="0" err="1">
                <a:solidFill>
                  <a:srgbClr val="3B82F6"/>
                </a:solidFill>
                <a:latin typeface="Inter"/>
              </a:rPr>
              <a:t>Oncosoppressori</a:t>
            </a:r>
            <a:endParaRPr sz="3200" b="1" i="0" dirty="0">
              <a:solidFill>
                <a:srgbClr val="3B82F6"/>
              </a:solidFill>
              <a:latin typeface="Inter"/>
            </a:endParaRPr>
          </a:p>
        </p:txBody>
      </p:sp>
      <p:sp>
        <p:nvSpPr>
          <p:cNvPr id="15" name="TextBox 14"/>
          <p:cNvSpPr txBox="1"/>
          <p:nvPr/>
        </p:nvSpPr>
        <p:spPr>
          <a:xfrm>
            <a:off x="7162800" y="1976934"/>
            <a:ext cx="4620230" cy="702468"/>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Funzione</a:t>
            </a:r>
            <a:r>
              <a:rPr b="1" i="0" dirty="0">
                <a:solidFill>
                  <a:srgbClr val="1E293B"/>
                </a:solidFill>
                <a:latin typeface="Inter"/>
              </a:rPr>
              <a:t> di </a:t>
            </a:r>
            <a:r>
              <a:rPr b="1" i="0" dirty="0" err="1">
                <a:solidFill>
                  <a:srgbClr val="1E293B"/>
                </a:solidFill>
                <a:latin typeface="Inter"/>
              </a:rPr>
              <a:t>controllo</a:t>
            </a:r>
            <a:r>
              <a:rPr b="0" i="0" dirty="0">
                <a:solidFill>
                  <a:srgbClr val="1E293B"/>
                </a:solidFill>
                <a:latin typeface="Inter"/>
              </a:rPr>
              <a:t> della </a:t>
            </a:r>
            <a:r>
              <a:rPr b="0" i="0" dirty="0" err="1">
                <a:solidFill>
                  <a:srgbClr val="1E293B"/>
                </a:solidFill>
                <a:latin typeface="Inter"/>
              </a:rPr>
              <a:t>proliferazione</a:t>
            </a:r>
            <a:r>
              <a:rPr b="0" i="0" dirty="0">
                <a:solidFill>
                  <a:srgbClr val="1E293B"/>
                </a:solidFill>
                <a:latin typeface="Inter"/>
              </a:rPr>
              <a:t> </a:t>
            </a:r>
            <a:r>
              <a:rPr b="0" i="0" dirty="0" err="1">
                <a:solidFill>
                  <a:srgbClr val="1E293B"/>
                </a:solidFill>
                <a:latin typeface="Inter"/>
              </a:rPr>
              <a:t>cellulare</a:t>
            </a:r>
            <a:r>
              <a:rPr b="0" i="0" dirty="0">
                <a:solidFill>
                  <a:srgbClr val="1E293B"/>
                </a:solidFill>
                <a:latin typeface="Inter"/>
              </a:rPr>
              <a:t> </a:t>
            </a:r>
            <a:r>
              <a:rPr b="0" i="0" dirty="0" err="1">
                <a:solidFill>
                  <a:srgbClr val="1E293B"/>
                </a:solidFill>
                <a:latin typeface="Inter"/>
              </a:rPr>
              <a:t>attraverso</a:t>
            </a:r>
            <a:r>
              <a:rPr b="0" i="0" dirty="0">
                <a:solidFill>
                  <a:srgbClr val="1E293B"/>
                </a:solidFill>
                <a:latin typeface="Inter"/>
              </a:rPr>
              <a:t> </a:t>
            </a:r>
            <a:r>
              <a:rPr b="0" i="0" dirty="0" err="1">
                <a:solidFill>
                  <a:srgbClr val="1E293B"/>
                </a:solidFill>
                <a:latin typeface="Inter"/>
              </a:rPr>
              <a:t>inibizione</a:t>
            </a:r>
            <a:r>
              <a:rPr b="0" i="0" dirty="0">
                <a:solidFill>
                  <a:srgbClr val="1E293B"/>
                </a:solidFill>
                <a:latin typeface="Inter"/>
              </a:rPr>
              <a:t> </a:t>
            </a:r>
            <a:r>
              <a:rPr b="0" i="0" dirty="0" err="1">
                <a:solidFill>
                  <a:srgbClr val="1E293B"/>
                </a:solidFill>
                <a:latin typeface="Inter"/>
              </a:rPr>
              <a:t>dei</a:t>
            </a:r>
            <a:r>
              <a:rPr b="0" i="0" dirty="0">
                <a:solidFill>
                  <a:srgbClr val="1E293B"/>
                </a:solidFill>
                <a:latin typeface="Inter"/>
              </a:rPr>
              <a:t> </a:t>
            </a:r>
            <a:r>
              <a:rPr b="0" i="0" dirty="0" err="1">
                <a:solidFill>
                  <a:srgbClr val="1E293B"/>
                </a:solidFill>
                <a:latin typeface="Inter"/>
              </a:rPr>
              <a:t>geni</a:t>
            </a:r>
            <a:r>
              <a:rPr b="0" i="0" dirty="0">
                <a:solidFill>
                  <a:srgbClr val="1E293B"/>
                </a:solidFill>
                <a:latin typeface="Inter"/>
              </a:rPr>
              <a:t> del </a:t>
            </a:r>
            <a:r>
              <a:rPr b="0" i="0" dirty="0" err="1">
                <a:solidFill>
                  <a:srgbClr val="1E293B"/>
                </a:solidFill>
                <a:latin typeface="Inter"/>
              </a:rPr>
              <a:t>ciclo</a:t>
            </a:r>
            <a:r>
              <a:rPr b="0" i="0" dirty="0">
                <a:solidFill>
                  <a:srgbClr val="1E293B"/>
                </a:solidFill>
                <a:latin typeface="Inter"/>
              </a:rPr>
              <a:t> </a:t>
            </a:r>
            <a:r>
              <a:rPr b="0" i="0" dirty="0" err="1">
                <a:solidFill>
                  <a:srgbClr val="1E293B"/>
                </a:solidFill>
                <a:latin typeface="Inter"/>
              </a:rPr>
              <a:t>cellulare</a:t>
            </a:r>
            <a:r>
              <a:rPr b="0" i="0" dirty="0">
                <a:solidFill>
                  <a:srgbClr val="1E293B"/>
                </a:solidFill>
                <a:latin typeface="Inter"/>
              </a:rPr>
              <a:t> e </a:t>
            </a:r>
            <a:r>
              <a:rPr b="0" i="0" dirty="0" err="1">
                <a:solidFill>
                  <a:srgbClr val="1E293B"/>
                </a:solidFill>
                <a:latin typeface="Inter"/>
              </a:rPr>
              <a:t>avvio</a:t>
            </a:r>
            <a:r>
              <a:rPr b="0" i="0" dirty="0">
                <a:solidFill>
                  <a:srgbClr val="1E293B"/>
                </a:solidFill>
                <a:latin typeface="Inter"/>
              </a:rPr>
              <a:t> </a:t>
            </a:r>
            <a:r>
              <a:rPr b="0" i="0" dirty="0" err="1">
                <a:solidFill>
                  <a:srgbClr val="1E293B"/>
                </a:solidFill>
                <a:latin typeface="Inter"/>
              </a:rPr>
              <a:t>dell'apoptosi</a:t>
            </a:r>
            <a:r>
              <a:rPr b="0" i="0" dirty="0">
                <a:solidFill>
                  <a:srgbClr val="1E293B"/>
                </a:solidFill>
                <a:latin typeface="Inter"/>
              </a:rPr>
              <a:t>.</a:t>
            </a:r>
          </a:p>
        </p:txBody>
      </p:sp>
      <p:sp>
        <p:nvSpPr>
          <p:cNvPr id="16" name="TextBox 15"/>
          <p:cNvSpPr txBox="1"/>
          <p:nvPr/>
        </p:nvSpPr>
        <p:spPr>
          <a:xfrm>
            <a:off x="7186612" y="3157502"/>
            <a:ext cx="4667809" cy="446484"/>
          </a:xfrm>
          <a:prstGeom prst="rect">
            <a:avLst/>
          </a:prstGeom>
          <a:noFill/>
        </p:spPr>
        <p:txBody>
          <a:bodyPr wrap="square" lIns="0" tIns="0" rIns="0" bIns="0">
            <a:noAutofit/>
          </a:bodyPr>
          <a:lstStyle/>
          <a:p>
            <a:pPr algn="l">
              <a:lnSpc>
                <a:spcPct val="100000"/>
              </a:lnSpc>
              <a:spcBef>
                <a:spcPts val="0"/>
              </a:spcBef>
              <a:spcAft>
                <a:spcPts val="0"/>
              </a:spcAft>
            </a:pPr>
            <a:r>
              <a:rPr b="1" i="0" dirty="0">
                <a:solidFill>
                  <a:srgbClr val="1E293B"/>
                </a:solidFill>
                <a:latin typeface="Inter"/>
              </a:rPr>
              <a:t>p53</a:t>
            </a:r>
            <a:r>
              <a:rPr b="0" i="0" dirty="0">
                <a:solidFill>
                  <a:srgbClr val="1E293B"/>
                </a:solidFill>
                <a:latin typeface="Inter"/>
              </a:rPr>
              <a:t> </a:t>
            </a:r>
            <a:r>
              <a:rPr b="0" i="0" dirty="0" err="1">
                <a:solidFill>
                  <a:srgbClr val="1E293B"/>
                </a:solidFill>
                <a:latin typeface="Inter"/>
              </a:rPr>
              <a:t>agisce</a:t>
            </a:r>
            <a:r>
              <a:rPr b="0" i="0" dirty="0">
                <a:solidFill>
                  <a:srgbClr val="1E293B"/>
                </a:solidFill>
                <a:latin typeface="Inter"/>
              </a:rPr>
              <a:t> come </a:t>
            </a:r>
            <a:r>
              <a:rPr b="1" i="0" dirty="0">
                <a:solidFill>
                  <a:srgbClr val="1E293B"/>
                </a:solidFill>
                <a:latin typeface="Inter"/>
              </a:rPr>
              <a:t> "</a:t>
            </a:r>
            <a:r>
              <a:rPr b="1" i="0" dirty="0" err="1">
                <a:solidFill>
                  <a:srgbClr val="1E293B"/>
                </a:solidFill>
                <a:latin typeface="Inter"/>
              </a:rPr>
              <a:t>guardiano</a:t>
            </a:r>
            <a:r>
              <a:rPr b="1" i="0" dirty="0">
                <a:solidFill>
                  <a:srgbClr val="1E293B"/>
                </a:solidFill>
                <a:latin typeface="Inter"/>
              </a:rPr>
              <a:t> del </a:t>
            </a:r>
            <a:r>
              <a:rPr b="1" i="0" dirty="0" err="1">
                <a:solidFill>
                  <a:srgbClr val="1E293B"/>
                </a:solidFill>
                <a:latin typeface="Inter"/>
              </a:rPr>
              <a:t>genoma</a:t>
            </a:r>
            <a:r>
              <a:rPr b="1" i="0" dirty="0">
                <a:solidFill>
                  <a:srgbClr val="1E293B"/>
                </a:solidFill>
                <a:latin typeface="Inter"/>
              </a:rPr>
              <a:t>"</a:t>
            </a:r>
            <a:r>
              <a:rPr b="0" i="0" dirty="0">
                <a:solidFill>
                  <a:srgbClr val="1E293B"/>
                </a:solidFill>
                <a:latin typeface="Inter"/>
              </a:rPr>
              <a:t> , </a:t>
            </a:r>
            <a:r>
              <a:rPr b="0" i="0" dirty="0" err="1">
                <a:solidFill>
                  <a:srgbClr val="1E293B"/>
                </a:solidFill>
                <a:latin typeface="Inter"/>
              </a:rPr>
              <a:t>interrompendo</a:t>
            </a:r>
            <a:r>
              <a:rPr b="0" i="0" dirty="0">
                <a:solidFill>
                  <a:srgbClr val="1E293B"/>
                </a:solidFill>
                <a:latin typeface="Inter"/>
              </a:rPr>
              <a:t> il </a:t>
            </a:r>
            <a:r>
              <a:rPr b="0" i="0" dirty="0" err="1">
                <a:solidFill>
                  <a:srgbClr val="1E293B"/>
                </a:solidFill>
                <a:latin typeface="Inter"/>
              </a:rPr>
              <a:t>ciclo</a:t>
            </a:r>
            <a:r>
              <a:rPr b="0" i="0" dirty="0">
                <a:solidFill>
                  <a:srgbClr val="1E293B"/>
                </a:solidFill>
                <a:latin typeface="Inter"/>
              </a:rPr>
              <a:t> </a:t>
            </a:r>
            <a:r>
              <a:rPr b="0" i="0" dirty="0" err="1">
                <a:solidFill>
                  <a:srgbClr val="1E293B"/>
                </a:solidFill>
                <a:latin typeface="Inter"/>
              </a:rPr>
              <a:t>cellulare</a:t>
            </a:r>
            <a:r>
              <a:rPr b="0" i="0" dirty="0">
                <a:solidFill>
                  <a:srgbClr val="1E293B"/>
                </a:solidFill>
                <a:latin typeface="Inter"/>
              </a:rPr>
              <a:t> in </a:t>
            </a:r>
            <a:r>
              <a:rPr b="0" i="0" dirty="0" err="1">
                <a:solidFill>
                  <a:srgbClr val="1E293B"/>
                </a:solidFill>
                <a:latin typeface="Inter"/>
              </a:rPr>
              <a:t>caso</a:t>
            </a:r>
            <a:r>
              <a:rPr b="0" i="0" dirty="0">
                <a:solidFill>
                  <a:srgbClr val="1E293B"/>
                </a:solidFill>
                <a:latin typeface="Inter"/>
              </a:rPr>
              <a:t> di </a:t>
            </a:r>
            <a:r>
              <a:rPr b="0" i="0" dirty="0" err="1">
                <a:solidFill>
                  <a:srgbClr val="1E293B"/>
                </a:solidFill>
                <a:latin typeface="Inter"/>
              </a:rPr>
              <a:t>danni</a:t>
            </a:r>
            <a:r>
              <a:rPr b="0" i="0" dirty="0">
                <a:solidFill>
                  <a:srgbClr val="1E293B"/>
                </a:solidFill>
                <a:latin typeface="Inter"/>
              </a:rPr>
              <a:t> al DNA.</a:t>
            </a:r>
          </a:p>
        </p:txBody>
      </p:sp>
      <p:sp>
        <p:nvSpPr>
          <p:cNvPr id="17" name="TextBox 16"/>
          <p:cNvSpPr txBox="1"/>
          <p:nvPr/>
        </p:nvSpPr>
        <p:spPr>
          <a:xfrm>
            <a:off x="7112645" y="4451649"/>
            <a:ext cx="4810547" cy="446484"/>
          </a:xfrm>
          <a:prstGeom prst="rect">
            <a:avLst/>
          </a:prstGeom>
          <a:noFill/>
        </p:spPr>
        <p:txBody>
          <a:bodyPr wrap="square" lIns="0" tIns="0" rIns="0" bIns="0">
            <a:noAutofit/>
          </a:bodyPr>
          <a:lstStyle/>
          <a:p>
            <a:pPr algn="l">
              <a:lnSpc>
                <a:spcPct val="100000"/>
              </a:lnSpc>
              <a:spcBef>
                <a:spcPts val="0"/>
              </a:spcBef>
              <a:spcAft>
                <a:spcPts val="0"/>
              </a:spcAft>
            </a:pPr>
            <a:r>
              <a:rPr b="1" i="0" dirty="0">
                <a:solidFill>
                  <a:srgbClr val="1E293B"/>
                </a:solidFill>
                <a:latin typeface="Inter"/>
              </a:rPr>
              <a:t>BRCA1/BRCA2</a:t>
            </a:r>
            <a:r>
              <a:rPr b="0" i="0" dirty="0">
                <a:solidFill>
                  <a:srgbClr val="1E293B"/>
                </a:solidFill>
                <a:latin typeface="Inter"/>
              </a:rPr>
              <a:t> </a:t>
            </a:r>
            <a:r>
              <a:rPr b="0" i="0" dirty="0" err="1">
                <a:solidFill>
                  <a:srgbClr val="1E293B"/>
                </a:solidFill>
                <a:latin typeface="Inter"/>
              </a:rPr>
              <a:t>sono</a:t>
            </a:r>
            <a:r>
              <a:rPr b="0" i="0" dirty="0">
                <a:solidFill>
                  <a:srgbClr val="1E293B"/>
                </a:solidFill>
                <a:latin typeface="Inter"/>
              </a:rPr>
              <a:t> </a:t>
            </a:r>
            <a:r>
              <a:rPr b="0" i="0" dirty="0" err="1">
                <a:solidFill>
                  <a:srgbClr val="1E293B"/>
                </a:solidFill>
                <a:latin typeface="Inter"/>
              </a:rPr>
              <a:t>cruciali</a:t>
            </a:r>
            <a:r>
              <a:rPr b="0" i="0" dirty="0">
                <a:solidFill>
                  <a:srgbClr val="1E293B"/>
                </a:solidFill>
                <a:latin typeface="Inter"/>
              </a:rPr>
              <a:t> per la </a:t>
            </a:r>
            <a:r>
              <a:rPr b="0" i="0" dirty="0" err="1">
                <a:solidFill>
                  <a:srgbClr val="1E293B"/>
                </a:solidFill>
                <a:latin typeface="Inter"/>
              </a:rPr>
              <a:t>riparazione</a:t>
            </a:r>
            <a:r>
              <a:rPr b="0" i="0" dirty="0">
                <a:solidFill>
                  <a:srgbClr val="1E293B"/>
                </a:solidFill>
                <a:latin typeface="Inter"/>
              </a:rPr>
              <a:t> del DNA e </a:t>
            </a:r>
            <a:r>
              <a:rPr b="0" i="0" dirty="0" err="1">
                <a:solidFill>
                  <a:srgbClr val="1E293B"/>
                </a:solidFill>
                <a:latin typeface="Inter"/>
              </a:rPr>
              <a:t>associati</a:t>
            </a:r>
            <a:r>
              <a:rPr b="0" i="0" dirty="0">
                <a:solidFill>
                  <a:srgbClr val="1E293B"/>
                </a:solidFill>
                <a:latin typeface="Inter"/>
              </a:rPr>
              <a:t> ai </a:t>
            </a:r>
            <a:r>
              <a:rPr b="0" i="0" dirty="0" err="1">
                <a:solidFill>
                  <a:srgbClr val="1E293B"/>
                </a:solidFill>
                <a:latin typeface="Inter"/>
              </a:rPr>
              <a:t>tumori</a:t>
            </a:r>
            <a:r>
              <a:rPr b="0" i="0" dirty="0">
                <a:solidFill>
                  <a:srgbClr val="1E293B"/>
                </a:solidFill>
                <a:latin typeface="Inter"/>
              </a:rPr>
              <a:t> di </a:t>
            </a:r>
            <a:r>
              <a:rPr b="0" i="0" dirty="0" err="1">
                <a:solidFill>
                  <a:srgbClr val="1E293B"/>
                </a:solidFill>
                <a:latin typeface="Inter"/>
              </a:rPr>
              <a:t>seno</a:t>
            </a:r>
            <a:r>
              <a:rPr b="0" i="0" dirty="0">
                <a:solidFill>
                  <a:srgbClr val="1E293B"/>
                </a:solidFill>
                <a:latin typeface="Inter"/>
              </a:rPr>
              <a:t> e </a:t>
            </a:r>
            <a:r>
              <a:rPr b="0" i="0" dirty="0" err="1">
                <a:solidFill>
                  <a:srgbClr val="1E293B"/>
                </a:solidFill>
                <a:latin typeface="Inter"/>
              </a:rPr>
              <a:t>ovaio</a:t>
            </a:r>
            <a:r>
              <a:rPr b="0" i="0" dirty="0">
                <a:solidFill>
                  <a:srgbClr val="1E293B"/>
                </a:solidFill>
                <a:latin typeface="Inter"/>
              </a:rPr>
              <a:t> </a:t>
            </a:r>
            <a:r>
              <a:rPr b="0" i="0" dirty="0" err="1">
                <a:solidFill>
                  <a:srgbClr val="1E293B"/>
                </a:solidFill>
                <a:latin typeface="Inter"/>
              </a:rPr>
              <a:t>quando</a:t>
            </a:r>
            <a:r>
              <a:rPr b="0" i="0" dirty="0">
                <a:solidFill>
                  <a:srgbClr val="1E293B"/>
                </a:solidFill>
                <a:latin typeface="Inter"/>
              </a:rPr>
              <a:t> </a:t>
            </a:r>
            <a:r>
              <a:rPr b="0" i="0" dirty="0" err="1">
                <a:solidFill>
                  <a:srgbClr val="1E293B"/>
                </a:solidFill>
                <a:latin typeface="Inter"/>
              </a:rPr>
              <a:t>inattivati</a:t>
            </a:r>
            <a:r>
              <a:rPr b="0" i="0" dirty="0">
                <a:solidFill>
                  <a:srgbClr val="1E293B"/>
                </a:solidFill>
                <a:latin typeface="Inter"/>
              </a:rPr>
              <a:t>.</a:t>
            </a:r>
          </a:p>
        </p:txBody>
      </p:sp>
      <p:sp>
        <p:nvSpPr>
          <p:cNvPr id="18" name="TextBox 17"/>
          <p:cNvSpPr txBox="1"/>
          <p:nvPr/>
        </p:nvSpPr>
        <p:spPr>
          <a:xfrm>
            <a:off x="7162800" y="5610722"/>
            <a:ext cx="4553782" cy="446484"/>
          </a:xfrm>
          <a:prstGeom prst="rect">
            <a:avLst/>
          </a:prstGeom>
          <a:noFill/>
        </p:spPr>
        <p:txBody>
          <a:bodyPr wrap="square" lIns="0" tIns="0" rIns="0" bIns="0">
            <a:noAutofit/>
          </a:bodyPr>
          <a:lstStyle/>
          <a:p>
            <a:pPr algn="l">
              <a:lnSpc>
                <a:spcPct val="100000"/>
              </a:lnSpc>
              <a:spcBef>
                <a:spcPts val="0"/>
              </a:spcBef>
              <a:spcAft>
                <a:spcPts val="0"/>
              </a:spcAft>
            </a:pPr>
            <a:r>
              <a:rPr b="0" i="0" dirty="0" err="1">
                <a:solidFill>
                  <a:srgbClr val="1E293B"/>
                </a:solidFill>
                <a:latin typeface="Inter"/>
              </a:rPr>
              <a:t>Altri</a:t>
            </a:r>
            <a:r>
              <a:rPr b="0" i="0" dirty="0">
                <a:solidFill>
                  <a:srgbClr val="1E293B"/>
                </a:solidFill>
                <a:latin typeface="Inter"/>
              </a:rPr>
              <a:t> </a:t>
            </a:r>
            <a:r>
              <a:rPr b="0" i="0" dirty="0" err="1">
                <a:solidFill>
                  <a:srgbClr val="1E293B"/>
                </a:solidFill>
                <a:latin typeface="Inter"/>
              </a:rPr>
              <a:t>oncosoppressori</a:t>
            </a:r>
            <a:r>
              <a:rPr b="0" i="0" dirty="0">
                <a:solidFill>
                  <a:srgbClr val="1E293B"/>
                </a:solidFill>
                <a:latin typeface="Inter"/>
              </a:rPr>
              <a:t> </a:t>
            </a:r>
            <a:r>
              <a:rPr b="0" i="0" dirty="0" err="1">
                <a:solidFill>
                  <a:srgbClr val="1E293B"/>
                </a:solidFill>
                <a:latin typeface="Inter"/>
              </a:rPr>
              <a:t>chiave</a:t>
            </a:r>
            <a:r>
              <a:rPr b="0" i="0" dirty="0">
                <a:solidFill>
                  <a:srgbClr val="1E293B"/>
                </a:solidFill>
                <a:latin typeface="Inter"/>
              </a:rPr>
              <a:t>: </a:t>
            </a:r>
            <a:r>
              <a:rPr b="1" i="0" dirty="0">
                <a:solidFill>
                  <a:srgbClr val="1E293B"/>
                </a:solidFill>
                <a:latin typeface="Inter"/>
              </a:rPr>
              <a:t> APC</a:t>
            </a:r>
            <a:r>
              <a:rPr b="0" i="0" dirty="0">
                <a:solidFill>
                  <a:srgbClr val="1E293B"/>
                </a:solidFill>
                <a:latin typeface="Inter"/>
              </a:rPr>
              <a:t> (</a:t>
            </a:r>
            <a:r>
              <a:rPr b="0" i="0" dirty="0" err="1">
                <a:solidFill>
                  <a:srgbClr val="1E293B"/>
                </a:solidFill>
                <a:latin typeface="Inter"/>
              </a:rPr>
              <a:t>cancro</a:t>
            </a:r>
            <a:r>
              <a:rPr b="0" i="0" dirty="0">
                <a:solidFill>
                  <a:srgbClr val="1E293B"/>
                </a:solidFill>
                <a:latin typeface="Inter"/>
              </a:rPr>
              <a:t> del colon),</a:t>
            </a:r>
            <a:r>
              <a:rPr b="1" i="0" dirty="0">
                <a:solidFill>
                  <a:srgbClr val="1E293B"/>
                </a:solidFill>
                <a:latin typeface="Inter"/>
              </a:rPr>
              <a:t> RB</a:t>
            </a:r>
            <a:r>
              <a:rPr b="0" i="0" dirty="0">
                <a:solidFill>
                  <a:srgbClr val="1E293B"/>
                </a:solidFill>
                <a:latin typeface="Inter"/>
              </a:rPr>
              <a:t> (retinoblastoma), </a:t>
            </a:r>
            <a:r>
              <a:rPr b="0" i="0" dirty="0" err="1">
                <a:solidFill>
                  <a:srgbClr val="1E293B"/>
                </a:solidFill>
                <a:latin typeface="Inter"/>
              </a:rPr>
              <a:t>soppressione</a:t>
            </a:r>
            <a:r>
              <a:rPr b="0" i="0" dirty="0">
                <a:solidFill>
                  <a:srgbClr val="1E293B"/>
                </a:solidFill>
                <a:latin typeface="Inter"/>
              </a:rPr>
              <a:t> delle </a:t>
            </a:r>
            <a:r>
              <a:rPr b="0" i="0" dirty="0" err="1">
                <a:solidFill>
                  <a:srgbClr val="1E293B"/>
                </a:solidFill>
                <a:latin typeface="Inter"/>
              </a:rPr>
              <a:t>metastasi</a:t>
            </a:r>
            <a:r>
              <a:rPr b="0" i="0" dirty="0">
                <a:solidFill>
                  <a:srgbClr val="1E293B"/>
                </a:solidFill>
                <a:latin typeface="Inter"/>
              </a:rPr>
              <a:t>.</a:t>
            </a:r>
          </a:p>
        </p:txBody>
      </p:sp>
      <p:pic>
        <p:nvPicPr>
          <p:cNvPr id="19" name="Picture 18" descr="image.png"/>
          <p:cNvPicPr>
            <a:picLocks noChangeAspect="1"/>
          </p:cNvPicPr>
          <p:nvPr/>
        </p:nvPicPr>
        <p:blipFill>
          <a:blip r:embed="rId12"/>
          <a:stretch>
            <a:fillRect/>
          </a:stretch>
        </p:blipFill>
        <p:spPr>
          <a:xfrm>
            <a:off x="6096000" y="0"/>
            <a:ext cx="6096000" cy="38100"/>
          </a:xfrm>
          <a:prstGeom prst="rect">
            <a:avLst/>
          </a:prstGeom>
        </p:spPr>
      </p:pic>
      <p:pic>
        <p:nvPicPr>
          <p:cNvPr id="20" name="Picture 19" descr="image.png"/>
          <p:cNvPicPr>
            <a:picLocks noChangeAspect="1"/>
          </p:cNvPicPr>
          <p:nvPr/>
        </p:nvPicPr>
        <p:blipFill>
          <a:blip r:embed="rId13"/>
          <a:stretch>
            <a:fillRect/>
          </a:stretch>
        </p:blipFill>
        <p:spPr>
          <a:xfrm>
            <a:off x="11239500" y="5905500"/>
            <a:ext cx="1428750" cy="1428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png"/>
          <p:cNvPicPr>
            <a:picLocks noChangeAspect="1"/>
          </p:cNvPicPr>
          <p:nvPr/>
        </p:nvPicPr>
        <p:blipFill>
          <a:blip r:embed="rId2"/>
          <a:stretch>
            <a:fillRect/>
          </a:stretch>
        </p:blipFill>
        <p:spPr>
          <a:xfrm>
            <a:off x="31936" y="215830"/>
            <a:ext cx="6085868" cy="6858000"/>
          </a:xfrm>
          <a:prstGeom prst="rect">
            <a:avLst/>
          </a:prstGeom>
        </p:spPr>
      </p:pic>
      <p:pic>
        <p:nvPicPr>
          <p:cNvPr id="5" name="Picture 4" descr="image.png"/>
          <p:cNvPicPr>
            <a:picLocks noChangeAspect="1"/>
          </p:cNvPicPr>
          <p:nvPr/>
        </p:nvPicPr>
        <p:blipFill>
          <a:blip r:embed="rId3"/>
          <a:stretch>
            <a:fillRect/>
          </a:stretch>
        </p:blipFill>
        <p:spPr>
          <a:xfrm>
            <a:off x="5090809" y="0"/>
            <a:ext cx="7101191" cy="6858000"/>
          </a:xfrm>
          <a:prstGeom prst="rect">
            <a:avLst/>
          </a:prstGeom>
        </p:spPr>
      </p:pic>
      <p:pic>
        <p:nvPicPr>
          <p:cNvPr id="6" name="Picture 5" descr="image.png"/>
          <p:cNvPicPr>
            <a:picLocks noChangeAspect="1"/>
          </p:cNvPicPr>
          <p:nvPr/>
        </p:nvPicPr>
        <p:blipFill>
          <a:blip r:embed="rId4"/>
          <a:stretch>
            <a:fillRect/>
          </a:stretch>
        </p:blipFill>
        <p:spPr>
          <a:xfrm>
            <a:off x="5522554" y="2381250"/>
            <a:ext cx="6083030" cy="996880"/>
          </a:xfrm>
          <a:prstGeom prst="rect">
            <a:avLst/>
          </a:prstGeom>
        </p:spPr>
      </p:pic>
      <p:pic>
        <p:nvPicPr>
          <p:cNvPr id="7" name="Picture 6" descr="image.png"/>
          <p:cNvPicPr>
            <a:picLocks noChangeAspect="1"/>
          </p:cNvPicPr>
          <p:nvPr/>
        </p:nvPicPr>
        <p:blipFill>
          <a:blip r:embed="rId5"/>
          <a:stretch>
            <a:fillRect/>
          </a:stretch>
        </p:blipFill>
        <p:spPr>
          <a:xfrm>
            <a:off x="5712193" y="2524125"/>
            <a:ext cx="213857" cy="200025"/>
          </a:xfrm>
          <a:prstGeom prst="rect">
            <a:avLst/>
          </a:prstGeom>
        </p:spPr>
      </p:pic>
      <p:pic>
        <p:nvPicPr>
          <p:cNvPr id="8" name="Picture 7" descr="image.png"/>
          <p:cNvPicPr>
            <a:picLocks noChangeAspect="1"/>
          </p:cNvPicPr>
          <p:nvPr/>
        </p:nvPicPr>
        <p:blipFill>
          <a:blip r:embed="rId6"/>
          <a:stretch>
            <a:fillRect/>
          </a:stretch>
        </p:blipFill>
        <p:spPr>
          <a:xfrm>
            <a:off x="5522554" y="3559104"/>
            <a:ext cx="6083030" cy="817541"/>
          </a:xfrm>
          <a:prstGeom prst="rect">
            <a:avLst/>
          </a:prstGeom>
        </p:spPr>
      </p:pic>
      <p:pic>
        <p:nvPicPr>
          <p:cNvPr id="9" name="Picture 8" descr="image.png"/>
          <p:cNvPicPr>
            <a:picLocks noChangeAspect="1"/>
          </p:cNvPicPr>
          <p:nvPr/>
        </p:nvPicPr>
        <p:blipFill>
          <a:blip r:embed="rId7"/>
          <a:stretch>
            <a:fillRect/>
          </a:stretch>
        </p:blipFill>
        <p:spPr>
          <a:xfrm>
            <a:off x="5708495" y="3701980"/>
            <a:ext cx="237618" cy="200025"/>
          </a:xfrm>
          <a:prstGeom prst="rect">
            <a:avLst/>
          </a:prstGeom>
        </p:spPr>
      </p:pic>
      <p:pic>
        <p:nvPicPr>
          <p:cNvPr id="10" name="Picture 9" descr="image.png"/>
          <p:cNvPicPr>
            <a:picLocks noChangeAspect="1"/>
          </p:cNvPicPr>
          <p:nvPr/>
        </p:nvPicPr>
        <p:blipFill>
          <a:blip r:embed="rId6"/>
          <a:stretch>
            <a:fillRect/>
          </a:stretch>
        </p:blipFill>
        <p:spPr>
          <a:xfrm>
            <a:off x="5522554" y="4527410"/>
            <a:ext cx="6083030" cy="1016140"/>
          </a:xfrm>
          <a:prstGeom prst="rect">
            <a:avLst/>
          </a:prstGeom>
        </p:spPr>
      </p:pic>
      <p:pic>
        <p:nvPicPr>
          <p:cNvPr id="11" name="Picture 10" descr="image.png"/>
          <p:cNvPicPr>
            <a:picLocks noChangeAspect="1"/>
          </p:cNvPicPr>
          <p:nvPr/>
        </p:nvPicPr>
        <p:blipFill>
          <a:blip r:embed="rId8"/>
          <a:stretch>
            <a:fillRect/>
          </a:stretch>
        </p:blipFill>
        <p:spPr>
          <a:xfrm>
            <a:off x="5697121" y="4670285"/>
            <a:ext cx="249500" cy="200025"/>
          </a:xfrm>
          <a:prstGeom prst="rect">
            <a:avLst/>
          </a:prstGeom>
        </p:spPr>
      </p:pic>
      <p:pic>
        <p:nvPicPr>
          <p:cNvPr id="12" name="Picture 11" descr="image.png"/>
          <p:cNvPicPr>
            <a:picLocks noChangeAspect="1"/>
          </p:cNvPicPr>
          <p:nvPr/>
        </p:nvPicPr>
        <p:blipFill>
          <a:blip r:embed="rId6"/>
          <a:stretch>
            <a:fillRect/>
          </a:stretch>
        </p:blipFill>
        <p:spPr>
          <a:xfrm>
            <a:off x="5522554" y="5717019"/>
            <a:ext cx="6083030" cy="962861"/>
          </a:xfrm>
          <a:prstGeom prst="rect">
            <a:avLst/>
          </a:prstGeom>
        </p:spPr>
      </p:pic>
      <p:pic>
        <p:nvPicPr>
          <p:cNvPr id="13" name="Picture 12" descr="image.png"/>
          <p:cNvPicPr>
            <a:picLocks noChangeAspect="1"/>
          </p:cNvPicPr>
          <p:nvPr/>
        </p:nvPicPr>
        <p:blipFill>
          <a:blip r:embed="rId9"/>
          <a:stretch>
            <a:fillRect/>
          </a:stretch>
        </p:blipFill>
        <p:spPr>
          <a:xfrm>
            <a:off x="5708495" y="5859895"/>
            <a:ext cx="237618" cy="200025"/>
          </a:xfrm>
          <a:prstGeom prst="rect">
            <a:avLst/>
          </a:prstGeom>
        </p:spPr>
      </p:pic>
      <p:sp>
        <p:nvSpPr>
          <p:cNvPr id="14" name="TextBox 13"/>
          <p:cNvSpPr txBox="1"/>
          <p:nvPr/>
        </p:nvSpPr>
        <p:spPr>
          <a:xfrm>
            <a:off x="5613366" y="357200"/>
            <a:ext cx="4248596" cy="466725"/>
          </a:xfrm>
          <a:prstGeom prst="rect">
            <a:avLst/>
          </a:prstGeom>
          <a:noFill/>
        </p:spPr>
        <p:txBody>
          <a:bodyPr wrap="none" lIns="0" tIns="0" rIns="0" bIns="0">
            <a:noAutofit/>
          </a:bodyPr>
          <a:lstStyle/>
          <a:p>
            <a:pPr algn="l">
              <a:lnSpc>
                <a:spcPct val="100000"/>
              </a:lnSpc>
              <a:spcBef>
                <a:spcPts val="0"/>
              </a:spcBef>
              <a:spcAft>
                <a:spcPts val="0"/>
              </a:spcAft>
            </a:pPr>
            <a:r>
              <a:rPr sz="3200" b="1" i="0" dirty="0">
                <a:solidFill>
                  <a:srgbClr val="3B82F6"/>
                </a:solidFill>
                <a:latin typeface="Inter"/>
              </a:rPr>
              <a:t>6. </a:t>
            </a:r>
            <a:r>
              <a:rPr sz="3200" b="1" i="0" dirty="0" err="1">
                <a:solidFill>
                  <a:srgbClr val="3B82F6"/>
                </a:solidFill>
                <a:latin typeface="Inter"/>
              </a:rPr>
              <a:t>Instabilità</a:t>
            </a:r>
            <a:r>
              <a:rPr sz="3200" b="1" i="0" dirty="0">
                <a:solidFill>
                  <a:srgbClr val="3B82F6"/>
                </a:solidFill>
                <a:latin typeface="Inter"/>
              </a:rPr>
              <a:t> </a:t>
            </a:r>
            <a:r>
              <a:rPr sz="3200" b="1" i="0" dirty="0" err="1">
                <a:solidFill>
                  <a:srgbClr val="3B82F6"/>
                </a:solidFill>
                <a:latin typeface="Inter"/>
              </a:rPr>
              <a:t>Genomica</a:t>
            </a:r>
            <a:endParaRPr sz="3200" b="1" i="0" dirty="0">
              <a:solidFill>
                <a:srgbClr val="3B82F6"/>
              </a:solidFill>
              <a:latin typeface="Inter"/>
            </a:endParaRPr>
          </a:p>
        </p:txBody>
      </p:sp>
      <p:sp>
        <p:nvSpPr>
          <p:cNvPr id="15" name="TextBox 14"/>
          <p:cNvSpPr txBox="1"/>
          <p:nvPr/>
        </p:nvSpPr>
        <p:spPr>
          <a:xfrm>
            <a:off x="5639286" y="1091685"/>
            <a:ext cx="6286014" cy="678060"/>
          </a:xfrm>
          <a:prstGeom prst="rect">
            <a:avLst/>
          </a:prstGeom>
          <a:noFill/>
        </p:spPr>
        <p:txBody>
          <a:bodyPr wrap="square" lIns="0" tIns="0" rIns="0" bIns="0">
            <a:noAutofit/>
          </a:bodyPr>
          <a:lstStyle/>
          <a:p>
            <a:pPr algn="l">
              <a:lnSpc>
                <a:spcPct val="100000"/>
              </a:lnSpc>
              <a:spcBef>
                <a:spcPts val="0"/>
              </a:spcBef>
              <a:spcAft>
                <a:spcPts val="0"/>
              </a:spcAft>
            </a:pPr>
            <a:r>
              <a:rPr sz="2000" b="0" i="0" dirty="0">
                <a:solidFill>
                  <a:srgbClr val="1E293B"/>
                </a:solidFill>
                <a:latin typeface="Inter"/>
              </a:rPr>
              <a:t>Le cellule </a:t>
            </a:r>
            <a:r>
              <a:rPr sz="2000" b="0" i="0" dirty="0" err="1">
                <a:solidFill>
                  <a:srgbClr val="1E293B"/>
                </a:solidFill>
                <a:latin typeface="Inter"/>
              </a:rPr>
              <a:t>cancerose</a:t>
            </a:r>
            <a:r>
              <a:rPr sz="2000" b="0" i="0" dirty="0">
                <a:solidFill>
                  <a:srgbClr val="1E293B"/>
                </a:solidFill>
                <a:latin typeface="Inter"/>
              </a:rPr>
              <a:t> </a:t>
            </a:r>
            <a:r>
              <a:rPr sz="2000" b="0" i="0" dirty="0" err="1">
                <a:solidFill>
                  <a:srgbClr val="1E293B"/>
                </a:solidFill>
                <a:latin typeface="Inter"/>
              </a:rPr>
              <a:t>accumulano</a:t>
            </a:r>
            <a:r>
              <a:rPr sz="2000" b="0" i="0" dirty="0">
                <a:solidFill>
                  <a:srgbClr val="1E293B"/>
                </a:solidFill>
                <a:latin typeface="Inter"/>
              </a:rPr>
              <a:t> </a:t>
            </a:r>
            <a:r>
              <a:rPr sz="2000" b="0" i="0" dirty="0" err="1">
                <a:solidFill>
                  <a:srgbClr val="1E293B"/>
                </a:solidFill>
                <a:latin typeface="Inter"/>
              </a:rPr>
              <a:t>mutazioni</a:t>
            </a:r>
            <a:r>
              <a:rPr sz="2000" b="0" i="0" dirty="0">
                <a:solidFill>
                  <a:srgbClr val="1E293B"/>
                </a:solidFill>
                <a:latin typeface="Inter"/>
              </a:rPr>
              <a:t> </a:t>
            </a:r>
            <a:r>
              <a:rPr sz="2000" b="0" i="0" dirty="0" err="1">
                <a:solidFill>
                  <a:srgbClr val="1E293B"/>
                </a:solidFill>
                <a:latin typeface="Inter"/>
              </a:rPr>
              <a:t>attraverso</a:t>
            </a:r>
            <a:r>
              <a:rPr sz="2000" b="0" i="0" dirty="0">
                <a:solidFill>
                  <a:srgbClr val="1E293B"/>
                </a:solidFill>
                <a:latin typeface="Inter"/>
              </a:rPr>
              <a:t> </a:t>
            </a:r>
            <a:r>
              <a:rPr sz="2000" b="0" i="0" dirty="0" err="1">
                <a:solidFill>
                  <a:srgbClr val="1E293B"/>
                </a:solidFill>
                <a:latin typeface="Inter"/>
              </a:rPr>
              <a:t>diversi</a:t>
            </a:r>
            <a:r>
              <a:rPr sz="2000" b="0" i="0" dirty="0">
                <a:solidFill>
                  <a:srgbClr val="1E293B"/>
                </a:solidFill>
                <a:latin typeface="Inter"/>
              </a:rPr>
              <a:t> </a:t>
            </a:r>
            <a:r>
              <a:rPr sz="2000" b="0" i="0" dirty="0" err="1">
                <a:solidFill>
                  <a:srgbClr val="1E293B"/>
                </a:solidFill>
                <a:latin typeface="Inter"/>
              </a:rPr>
              <a:t>meccanismi</a:t>
            </a:r>
            <a:r>
              <a:rPr sz="2000" b="0" i="0" dirty="0">
                <a:solidFill>
                  <a:srgbClr val="1E293B"/>
                </a:solidFill>
                <a:latin typeface="Inter"/>
              </a:rPr>
              <a:t> di </a:t>
            </a:r>
            <a:r>
              <a:rPr sz="2000" b="0" i="0" dirty="0" err="1">
                <a:solidFill>
                  <a:srgbClr val="1E293B"/>
                </a:solidFill>
                <a:latin typeface="Inter"/>
              </a:rPr>
              <a:t>instabilità</a:t>
            </a:r>
            <a:r>
              <a:rPr sz="2000" b="0" i="0" dirty="0">
                <a:solidFill>
                  <a:srgbClr val="1E293B"/>
                </a:solidFill>
                <a:latin typeface="Inter"/>
              </a:rPr>
              <a:t> </a:t>
            </a:r>
            <a:r>
              <a:rPr sz="2000" b="0" i="0" dirty="0" err="1">
                <a:solidFill>
                  <a:srgbClr val="1E293B"/>
                </a:solidFill>
                <a:latin typeface="Inter"/>
              </a:rPr>
              <a:t>genetica</a:t>
            </a:r>
            <a:r>
              <a:rPr sz="2000" b="0" i="0" dirty="0">
                <a:solidFill>
                  <a:srgbClr val="1E293B"/>
                </a:solidFill>
                <a:latin typeface="Inter"/>
              </a:rPr>
              <a:t> </a:t>
            </a:r>
            <a:r>
              <a:rPr sz="2000" b="0" i="0" dirty="0" err="1">
                <a:solidFill>
                  <a:srgbClr val="1E293B"/>
                </a:solidFill>
                <a:latin typeface="Inter"/>
              </a:rPr>
              <a:t>che</a:t>
            </a:r>
            <a:r>
              <a:rPr sz="2000" b="0" i="0" dirty="0">
                <a:solidFill>
                  <a:srgbClr val="1E293B"/>
                </a:solidFill>
                <a:latin typeface="Inter"/>
              </a:rPr>
              <a:t> </a:t>
            </a:r>
            <a:r>
              <a:rPr sz="2000" b="0" i="0" dirty="0" err="1">
                <a:solidFill>
                  <a:srgbClr val="1E293B"/>
                </a:solidFill>
                <a:latin typeface="Inter"/>
              </a:rPr>
              <a:t>compromettono</a:t>
            </a:r>
            <a:r>
              <a:rPr sz="2000" b="0" i="0" dirty="0">
                <a:solidFill>
                  <a:srgbClr val="1E293B"/>
                </a:solidFill>
                <a:latin typeface="Inter"/>
              </a:rPr>
              <a:t> </a:t>
            </a:r>
            <a:r>
              <a:rPr sz="2000" b="0" i="0" dirty="0" err="1">
                <a:solidFill>
                  <a:srgbClr val="1E293B"/>
                </a:solidFill>
                <a:latin typeface="Inter"/>
              </a:rPr>
              <a:t>l'integrità</a:t>
            </a:r>
            <a:r>
              <a:rPr sz="2000" b="0" i="0" dirty="0">
                <a:solidFill>
                  <a:srgbClr val="1E293B"/>
                </a:solidFill>
                <a:latin typeface="Inter"/>
              </a:rPr>
              <a:t> del </a:t>
            </a:r>
            <a:r>
              <a:rPr sz="2000" b="0" i="0" dirty="0" err="1">
                <a:solidFill>
                  <a:srgbClr val="1E293B"/>
                </a:solidFill>
                <a:latin typeface="Inter"/>
              </a:rPr>
              <a:t>genoma</a:t>
            </a:r>
            <a:r>
              <a:rPr sz="2000" b="0" i="0" dirty="0">
                <a:solidFill>
                  <a:srgbClr val="1E293B"/>
                </a:solidFill>
                <a:latin typeface="Inter"/>
              </a:rPr>
              <a:t>.</a:t>
            </a:r>
          </a:p>
        </p:txBody>
      </p:sp>
      <p:sp>
        <p:nvSpPr>
          <p:cNvPr id="16" name="TextBox 15"/>
          <p:cNvSpPr txBox="1"/>
          <p:nvPr/>
        </p:nvSpPr>
        <p:spPr>
          <a:xfrm>
            <a:off x="6053769" y="2469620"/>
            <a:ext cx="5454515" cy="615255"/>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Accumulo</a:t>
            </a:r>
            <a:r>
              <a:rPr b="1" i="0" dirty="0">
                <a:solidFill>
                  <a:srgbClr val="1E293B"/>
                </a:solidFill>
                <a:latin typeface="Inter"/>
              </a:rPr>
              <a:t> di </a:t>
            </a:r>
            <a:r>
              <a:rPr b="1" i="0" dirty="0" err="1">
                <a:solidFill>
                  <a:srgbClr val="1E293B"/>
                </a:solidFill>
                <a:latin typeface="Inter"/>
              </a:rPr>
              <a:t>mutazioni</a:t>
            </a:r>
            <a:r>
              <a:rPr b="0" i="0" dirty="0">
                <a:solidFill>
                  <a:srgbClr val="1E293B"/>
                </a:solidFill>
                <a:latin typeface="Inter"/>
              </a:rPr>
              <a:t> per </a:t>
            </a:r>
            <a:r>
              <a:rPr b="0" i="0" dirty="0" err="1">
                <a:solidFill>
                  <a:srgbClr val="1E293B"/>
                </a:solidFill>
                <a:latin typeface="Inter"/>
              </a:rPr>
              <a:t>instabilità</a:t>
            </a:r>
            <a:r>
              <a:rPr b="0" i="0" dirty="0">
                <a:solidFill>
                  <a:srgbClr val="1E293B"/>
                </a:solidFill>
                <a:latin typeface="Inter"/>
              </a:rPr>
              <a:t> </a:t>
            </a:r>
            <a:r>
              <a:rPr b="0" i="0" dirty="0" err="1">
                <a:solidFill>
                  <a:srgbClr val="1E293B"/>
                </a:solidFill>
                <a:latin typeface="Inter"/>
              </a:rPr>
              <a:t>cromosomica</a:t>
            </a:r>
            <a:r>
              <a:rPr b="0" i="0" dirty="0">
                <a:solidFill>
                  <a:srgbClr val="1E293B"/>
                </a:solidFill>
                <a:latin typeface="Inter"/>
              </a:rPr>
              <a:t>: </a:t>
            </a:r>
            <a:r>
              <a:rPr b="0" i="0" dirty="0" err="1">
                <a:solidFill>
                  <a:srgbClr val="1E293B"/>
                </a:solidFill>
                <a:latin typeface="Inter"/>
              </a:rPr>
              <a:t>aumento</a:t>
            </a:r>
            <a:r>
              <a:rPr b="0" i="0" dirty="0">
                <a:solidFill>
                  <a:srgbClr val="1E293B"/>
                </a:solidFill>
                <a:latin typeface="Inter"/>
              </a:rPr>
              <a:t>/</a:t>
            </a:r>
            <a:r>
              <a:rPr b="0" i="0" dirty="0" err="1">
                <a:solidFill>
                  <a:srgbClr val="1E293B"/>
                </a:solidFill>
                <a:latin typeface="Inter"/>
              </a:rPr>
              <a:t>diminuzione</a:t>
            </a:r>
            <a:r>
              <a:rPr b="0" i="0" dirty="0">
                <a:solidFill>
                  <a:srgbClr val="1E293B"/>
                </a:solidFill>
                <a:latin typeface="Inter"/>
              </a:rPr>
              <a:t> del </a:t>
            </a:r>
            <a:r>
              <a:rPr b="0" i="0" dirty="0" err="1">
                <a:solidFill>
                  <a:srgbClr val="1E293B"/>
                </a:solidFill>
                <a:latin typeface="Inter"/>
              </a:rPr>
              <a:t>numero</a:t>
            </a:r>
            <a:r>
              <a:rPr b="0" i="0" dirty="0">
                <a:solidFill>
                  <a:srgbClr val="1E293B"/>
                </a:solidFill>
                <a:latin typeface="Inter"/>
              </a:rPr>
              <a:t> di </a:t>
            </a:r>
            <a:r>
              <a:rPr b="0" i="0" dirty="0" err="1">
                <a:solidFill>
                  <a:srgbClr val="1E293B"/>
                </a:solidFill>
                <a:latin typeface="Inter"/>
              </a:rPr>
              <a:t>cromosomi</a:t>
            </a:r>
            <a:r>
              <a:rPr b="0" i="0" dirty="0">
                <a:solidFill>
                  <a:srgbClr val="1E293B"/>
                </a:solidFill>
                <a:latin typeface="Inter"/>
              </a:rPr>
              <a:t> e </a:t>
            </a:r>
            <a:r>
              <a:rPr b="0" i="0" dirty="0" err="1">
                <a:solidFill>
                  <a:srgbClr val="1E293B"/>
                </a:solidFill>
                <a:latin typeface="Inter"/>
              </a:rPr>
              <a:t>perdita</a:t>
            </a:r>
            <a:r>
              <a:rPr b="0" i="0" dirty="0">
                <a:solidFill>
                  <a:srgbClr val="1E293B"/>
                </a:solidFill>
                <a:latin typeface="Inter"/>
              </a:rPr>
              <a:t> di </a:t>
            </a:r>
            <a:r>
              <a:rPr b="0" i="0" dirty="0" err="1">
                <a:solidFill>
                  <a:srgbClr val="1E293B"/>
                </a:solidFill>
                <a:latin typeface="Inter"/>
              </a:rPr>
              <a:t>frammenti</a:t>
            </a:r>
            <a:r>
              <a:rPr b="0" i="0" dirty="0">
                <a:solidFill>
                  <a:srgbClr val="1E293B"/>
                </a:solidFill>
                <a:latin typeface="Inter"/>
              </a:rPr>
              <a:t> di DNA.</a:t>
            </a:r>
          </a:p>
        </p:txBody>
      </p:sp>
      <p:sp>
        <p:nvSpPr>
          <p:cNvPr id="17" name="TextBox 16"/>
          <p:cNvSpPr txBox="1"/>
          <p:nvPr/>
        </p:nvSpPr>
        <p:spPr>
          <a:xfrm>
            <a:off x="6151408" y="3623755"/>
            <a:ext cx="5356876" cy="551166"/>
          </a:xfrm>
          <a:prstGeom prst="rect">
            <a:avLst/>
          </a:prstGeom>
          <a:noFill/>
        </p:spPr>
        <p:txBody>
          <a:bodyPr wrap="square" lIns="0" tIns="0" rIns="0" bIns="0">
            <a:noAutofit/>
          </a:bodyPr>
          <a:lstStyle/>
          <a:p>
            <a:pPr algn="l">
              <a:lnSpc>
                <a:spcPct val="100000"/>
              </a:lnSpc>
              <a:spcBef>
                <a:spcPts val="0"/>
              </a:spcBef>
              <a:spcAft>
                <a:spcPts val="0"/>
              </a:spcAft>
            </a:pPr>
            <a:r>
              <a:rPr b="1" i="0" dirty="0">
                <a:solidFill>
                  <a:srgbClr val="1E293B"/>
                </a:solidFill>
                <a:latin typeface="Inter"/>
              </a:rPr>
              <a:t>Fattori </a:t>
            </a:r>
            <a:r>
              <a:rPr b="1" i="0" dirty="0" err="1">
                <a:solidFill>
                  <a:srgbClr val="1E293B"/>
                </a:solidFill>
                <a:latin typeface="Inter"/>
              </a:rPr>
              <a:t>ambientali</a:t>
            </a:r>
            <a:r>
              <a:rPr b="0" i="0" dirty="0">
                <a:solidFill>
                  <a:srgbClr val="1E293B"/>
                </a:solidFill>
                <a:latin typeface="Inter"/>
              </a:rPr>
              <a:t> come </a:t>
            </a:r>
            <a:r>
              <a:rPr b="0" i="0" dirty="0" err="1">
                <a:solidFill>
                  <a:srgbClr val="1E293B"/>
                </a:solidFill>
                <a:latin typeface="Inter"/>
              </a:rPr>
              <a:t>radiazioni</a:t>
            </a:r>
            <a:r>
              <a:rPr b="0" i="0" dirty="0">
                <a:solidFill>
                  <a:srgbClr val="1E293B"/>
                </a:solidFill>
                <a:latin typeface="Inter"/>
              </a:rPr>
              <a:t> UV e </a:t>
            </a:r>
            <a:r>
              <a:rPr b="0" i="0" dirty="0" err="1">
                <a:solidFill>
                  <a:srgbClr val="1E293B"/>
                </a:solidFill>
                <a:latin typeface="Inter"/>
              </a:rPr>
              <a:t>fumo</a:t>
            </a:r>
            <a:r>
              <a:rPr b="0" i="0" dirty="0">
                <a:solidFill>
                  <a:srgbClr val="1E293B"/>
                </a:solidFill>
                <a:latin typeface="Inter"/>
              </a:rPr>
              <a:t> di </a:t>
            </a:r>
            <a:r>
              <a:rPr b="0" i="0" dirty="0" err="1">
                <a:solidFill>
                  <a:srgbClr val="1E293B"/>
                </a:solidFill>
                <a:latin typeface="Inter"/>
              </a:rPr>
              <a:t>sigaretta</a:t>
            </a:r>
            <a:r>
              <a:rPr b="0" i="0" dirty="0">
                <a:solidFill>
                  <a:srgbClr val="1E293B"/>
                </a:solidFill>
                <a:latin typeface="Inter"/>
              </a:rPr>
              <a:t> </a:t>
            </a:r>
            <a:r>
              <a:rPr b="0" i="0" dirty="0" err="1">
                <a:solidFill>
                  <a:srgbClr val="1E293B"/>
                </a:solidFill>
                <a:latin typeface="Inter"/>
              </a:rPr>
              <a:t>causano</a:t>
            </a:r>
            <a:r>
              <a:rPr b="0" i="0" dirty="0">
                <a:solidFill>
                  <a:srgbClr val="1E293B"/>
                </a:solidFill>
                <a:latin typeface="Inter"/>
              </a:rPr>
              <a:t> </a:t>
            </a:r>
            <a:r>
              <a:rPr b="0" i="0" dirty="0" err="1">
                <a:solidFill>
                  <a:srgbClr val="1E293B"/>
                </a:solidFill>
                <a:latin typeface="Inter"/>
              </a:rPr>
              <a:t>errori</a:t>
            </a:r>
            <a:r>
              <a:rPr b="0" i="0" dirty="0">
                <a:solidFill>
                  <a:srgbClr val="1E293B"/>
                </a:solidFill>
                <a:latin typeface="Inter"/>
              </a:rPr>
              <a:t> </a:t>
            </a:r>
            <a:r>
              <a:rPr b="0" i="0" dirty="0" err="1">
                <a:solidFill>
                  <a:srgbClr val="1E293B"/>
                </a:solidFill>
                <a:latin typeface="Inter"/>
              </a:rPr>
              <a:t>nella</a:t>
            </a:r>
            <a:r>
              <a:rPr b="0" i="0" dirty="0">
                <a:solidFill>
                  <a:srgbClr val="1E293B"/>
                </a:solidFill>
                <a:latin typeface="Inter"/>
              </a:rPr>
              <a:t> </a:t>
            </a:r>
            <a:r>
              <a:rPr b="0" i="0" dirty="0" err="1">
                <a:solidFill>
                  <a:srgbClr val="1E293B"/>
                </a:solidFill>
                <a:latin typeface="Inter"/>
              </a:rPr>
              <a:t>replicazione</a:t>
            </a:r>
            <a:r>
              <a:rPr b="0" i="0" dirty="0">
                <a:solidFill>
                  <a:srgbClr val="1E293B"/>
                </a:solidFill>
                <a:latin typeface="Inter"/>
              </a:rPr>
              <a:t> del DNA.</a:t>
            </a:r>
          </a:p>
        </p:txBody>
      </p:sp>
      <p:sp>
        <p:nvSpPr>
          <p:cNvPr id="18" name="TextBox 17"/>
          <p:cNvSpPr txBox="1"/>
          <p:nvPr/>
        </p:nvSpPr>
        <p:spPr>
          <a:xfrm>
            <a:off x="6081972" y="4649151"/>
            <a:ext cx="5426312" cy="398115"/>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Sistemi</a:t>
            </a:r>
            <a:r>
              <a:rPr b="1" i="0" dirty="0">
                <a:solidFill>
                  <a:srgbClr val="1E293B"/>
                </a:solidFill>
                <a:latin typeface="Inter"/>
              </a:rPr>
              <a:t> di </a:t>
            </a:r>
            <a:r>
              <a:rPr b="1" i="0" dirty="0" err="1">
                <a:solidFill>
                  <a:srgbClr val="1E293B"/>
                </a:solidFill>
                <a:latin typeface="Inter"/>
              </a:rPr>
              <a:t>riparazione</a:t>
            </a:r>
            <a:r>
              <a:rPr b="1" i="0" dirty="0">
                <a:solidFill>
                  <a:srgbClr val="1E293B"/>
                </a:solidFill>
                <a:latin typeface="Inter"/>
              </a:rPr>
              <a:t> </a:t>
            </a:r>
            <a:r>
              <a:rPr b="1" i="0" dirty="0" err="1">
                <a:solidFill>
                  <a:srgbClr val="1E293B"/>
                </a:solidFill>
                <a:latin typeface="Inter"/>
              </a:rPr>
              <a:t>compromessi</a:t>
            </a:r>
            <a:r>
              <a:rPr b="0" i="0" dirty="0">
                <a:solidFill>
                  <a:srgbClr val="1E293B"/>
                </a:solidFill>
                <a:latin typeface="Inter"/>
              </a:rPr>
              <a:t> </a:t>
            </a:r>
            <a:r>
              <a:rPr b="0" i="0" dirty="0" err="1">
                <a:solidFill>
                  <a:srgbClr val="1E293B"/>
                </a:solidFill>
                <a:latin typeface="Inter"/>
              </a:rPr>
              <a:t>permettono</a:t>
            </a:r>
            <a:r>
              <a:rPr b="0" i="0" dirty="0">
                <a:solidFill>
                  <a:srgbClr val="1E293B"/>
                </a:solidFill>
                <a:latin typeface="Inter"/>
              </a:rPr>
              <a:t> alle cellule di </a:t>
            </a:r>
            <a:r>
              <a:rPr b="0" i="0" dirty="0" err="1">
                <a:solidFill>
                  <a:srgbClr val="1E293B"/>
                </a:solidFill>
                <a:latin typeface="Inter"/>
              </a:rPr>
              <a:t>accumulare</a:t>
            </a:r>
            <a:r>
              <a:rPr b="0" i="0" dirty="0">
                <a:solidFill>
                  <a:srgbClr val="1E293B"/>
                </a:solidFill>
                <a:latin typeface="Inter"/>
              </a:rPr>
              <a:t> </a:t>
            </a:r>
            <a:r>
              <a:rPr b="0" i="0" dirty="0" err="1">
                <a:solidFill>
                  <a:srgbClr val="1E293B"/>
                </a:solidFill>
                <a:latin typeface="Inter"/>
              </a:rPr>
              <a:t>mutazioni</a:t>
            </a:r>
            <a:r>
              <a:rPr b="0" i="0" dirty="0">
                <a:solidFill>
                  <a:srgbClr val="1E293B"/>
                </a:solidFill>
                <a:latin typeface="Inter"/>
              </a:rPr>
              <a:t> </a:t>
            </a:r>
            <a:r>
              <a:rPr b="0" i="0" dirty="0" err="1">
                <a:solidFill>
                  <a:srgbClr val="1E293B"/>
                </a:solidFill>
                <a:latin typeface="Inter"/>
              </a:rPr>
              <a:t>più</a:t>
            </a:r>
            <a:r>
              <a:rPr b="0" i="0" dirty="0">
                <a:solidFill>
                  <a:srgbClr val="1E293B"/>
                </a:solidFill>
                <a:latin typeface="Inter"/>
              </a:rPr>
              <a:t> </a:t>
            </a:r>
            <a:r>
              <a:rPr b="0" i="0" dirty="0" err="1">
                <a:solidFill>
                  <a:srgbClr val="1E293B"/>
                </a:solidFill>
                <a:latin typeface="Inter"/>
              </a:rPr>
              <a:t>rapidamente</a:t>
            </a:r>
            <a:r>
              <a:rPr b="0" i="0" dirty="0">
                <a:solidFill>
                  <a:srgbClr val="1E293B"/>
                </a:solidFill>
                <a:latin typeface="Inter"/>
              </a:rPr>
              <a:t> del </a:t>
            </a:r>
            <a:r>
              <a:rPr b="0" i="0" dirty="0" err="1">
                <a:solidFill>
                  <a:srgbClr val="1E293B"/>
                </a:solidFill>
                <a:latin typeface="Inter"/>
              </a:rPr>
              <a:t>normale</a:t>
            </a:r>
            <a:r>
              <a:rPr b="0" i="0" dirty="0">
                <a:solidFill>
                  <a:srgbClr val="1E293B"/>
                </a:solidFill>
                <a:latin typeface="Inter"/>
              </a:rPr>
              <a:t>.</a:t>
            </a:r>
          </a:p>
        </p:txBody>
      </p:sp>
      <p:sp>
        <p:nvSpPr>
          <p:cNvPr id="19" name="TextBox 18"/>
          <p:cNvSpPr txBox="1"/>
          <p:nvPr/>
        </p:nvSpPr>
        <p:spPr>
          <a:xfrm>
            <a:off x="6127308" y="5834891"/>
            <a:ext cx="5135044" cy="398115"/>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Accelerazione mutagena</a:t>
            </a:r>
            <a:r>
              <a:rPr b="0" i="0">
                <a:solidFill>
                  <a:srgbClr val="1E293B"/>
                </a:solidFill>
                <a:latin typeface="Inter"/>
              </a:rPr>
              <a:t> che porta a un fenotipo mutatore caratteristico delle cellule tumorali.</a:t>
            </a:r>
          </a:p>
        </p:txBody>
      </p:sp>
      <p:pic>
        <p:nvPicPr>
          <p:cNvPr id="20" name="Picture 19" descr="image.png"/>
          <p:cNvPicPr>
            <a:picLocks noChangeAspect="1"/>
          </p:cNvPicPr>
          <p:nvPr/>
        </p:nvPicPr>
        <p:blipFill>
          <a:blip r:embed="rId10"/>
          <a:stretch>
            <a:fillRect/>
          </a:stretch>
        </p:blipFill>
        <p:spPr>
          <a:xfrm flipH="1">
            <a:off x="11898304" y="116320"/>
            <a:ext cx="55292" cy="6635000"/>
          </a:xfrm>
          <a:prstGeom prst="rect">
            <a:avLst/>
          </a:prstGeom>
        </p:spPr>
      </p:pic>
      <p:pic>
        <p:nvPicPr>
          <p:cNvPr id="22" name="Picture 21" descr="image.png"/>
          <p:cNvPicPr>
            <a:picLocks noChangeAspect="1"/>
          </p:cNvPicPr>
          <p:nvPr/>
        </p:nvPicPr>
        <p:blipFill>
          <a:blip r:embed="rId11"/>
          <a:stretch>
            <a:fillRect/>
          </a:stretch>
        </p:blipFill>
        <p:spPr>
          <a:xfrm>
            <a:off x="5173980" y="6009260"/>
            <a:ext cx="762000" cy="762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3"/>
          <a:stretch>
            <a:fillRect/>
          </a:stretch>
        </p:blipFill>
        <p:spPr>
          <a:xfrm>
            <a:off x="0" y="0"/>
            <a:ext cx="12192000" cy="38100"/>
          </a:xfrm>
          <a:prstGeom prst="rect">
            <a:avLst/>
          </a:prstGeom>
        </p:spPr>
      </p:pic>
      <p:pic>
        <p:nvPicPr>
          <p:cNvPr id="5" name="Picture 4" descr="image.png"/>
          <p:cNvPicPr>
            <a:picLocks noChangeAspect="1"/>
          </p:cNvPicPr>
          <p:nvPr/>
        </p:nvPicPr>
        <p:blipFill>
          <a:blip r:embed="rId4"/>
          <a:stretch>
            <a:fillRect/>
          </a:stretch>
        </p:blipFill>
        <p:spPr>
          <a:xfrm>
            <a:off x="94535" y="439843"/>
            <a:ext cx="5314057" cy="5978314"/>
          </a:xfrm>
          <a:prstGeom prst="rect">
            <a:avLst/>
          </a:prstGeom>
        </p:spPr>
      </p:pic>
      <p:pic>
        <p:nvPicPr>
          <p:cNvPr id="6" name="Picture 5" descr="image.png"/>
          <p:cNvPicPr>
            <a:picLocks noChangeAspect="1"/>
          </p:cNvPicPr>
          <p:nvPr/>
        </p:nvPicPr>
        <p:blipFill>
          <a:blip r:embed="rId5"/>
          <a:stretch>
            <a:fillRect/>
          </a:stretch>
        </p:blipFill>
        <p:spPr>
          <a:xfrm>
            <a:off x="6096000" y="0"/>
            <a:ext cx="6096000" cy="6858000"/>
          </a:xfrm>
          <a:prstGeom prst="rect">
            <a:avLst/>
          </a:prstGeom>
        </p:spPr>
      </p:pic>
      <p:pic>
        <p:nvPicPr>
          <p:cNvPr id="7" name="Picture 6" descr="image.png"/>
          <p:cNvPicPr>
            <a:picLocks noChangeAspect="1"/>
          </p:cNvPicPr>
          <p:nvPr/>
        </p:nvPicPr>
        <p:blipFill>
          <a:blip r:embed="rId6"/>
          <a:stretch>
            <a:fillRect/>
          </a:stretch>
        </p:blipFill>
        <p:spPr>
          <a:xfrm>
            <a:off x="6019800" y="2398395"/>
            <a:ext cx="5710356" cy="1371600"/>
          </a:xfrm>
          <a:prstGeom prst="rect">
            <a:avLst/>
          </a:prstGeom>
        </p:spPr>
      </p:pic>
      <p:pic>
        <p:nvPicPr>
          <p:cNvPr id="8" name="Picture 7" descr="image.png"/>
          <p:cNvPicPr>
            <a:picLocks noChangeAspect="1"/>
          </p:cNvPicPr>
          <p:nvPr/>
        </p:nvPicPr>
        <p:blipFill>
          <a:blip r:embed="rId7"/>
          <a:stretch>
            <a:fillRect/>
          </a:stretch>
        </p:blipFill>
        <p:spPr>
          <a:xfrm>
            <a:off x="6274951" y="2579370"/>
            <a:ext cx="217289" cy="200025"/>
          </a:xfrm>
          <a:prstGeom prst="rect">
            <a:avLst/>
          </a:prstGeom>
        </p:spPr>
      </p:pic>
      <p:pic>
        <p:nvPicPr>
          <p:cNvPr id="9" name="Picture 8" descr="image.png"/>
          <p:cNvPicPr>
            <a:picLocks noChangeAspect="1"/>
          </p:cNvPicPr>
          <p:nvPr/>
        </p:nvPicPr>
        <p:blipFill>
          <a:blip r:embed="rId6"/>
          <a:stretch>
            <a:fillRect/>
          </a:stretch>
        </p:blipFill>
        <p:spPr>
          <a:xfrm>
            <a:off x="6019800" y="3890010"/>
            <a:ext cx="5710356" cy="1371600"/>
          </a:xfrm>
          <a:prstGeom prst="rect">
            <a:avLst/>
          </a:prstGeom>
        </p:spPr>
      </p:pic>
      <p:pic>
        <p:nvPicPr>
          <p:cNvPr id="10" name="Picture 9" descr="image.png"/>
          <p:cNvPicPr>
            <a:picLocks noChangeAspect="1"/>
          </p:cNvPicPr>
          <p:nvPr/>
        </p:nvPicPr>
        <p:blipFill>
          <a:blip r:embed="rId8"/>
          <a:stretch>
            <a:fillRect/>
          </a:stretch>
        </p:blipFill>
        <p:spPr>
          <a:xfrm>
            <a:off x="6274951" y="4070985"/>
            <a:ext cx="217289" cy="200025"/>
          </a:xfrm>
          <a:prstGeom prst="rect">
            <a:avLst/>
          </a:prstGeom>
        </p:spPr>
      </p:pic>
      <p:pic>
        <p:nvPicPr>
          <p:cNvPr id="11" name="Picture 10" descr="image.png"/>
          <p:cNvPicPr>
            <a:picLocks noChangeAspect="1"/>
          </p:cNvPicPr>
          <p:nvPr/>
        </p:nvPicPr>
        <p:blipFill>
          <a:blip r:embed="rId9"/>
          <a:stretch>
            <a:fillRect/>
          </a:stretch>
        </p:blipFill>
        <p:spPr>
          <a:xfrm>
            <a:off x="6019800" y="5480685"/>
            <a:ext cx="5710356" cy="1123950"/>
          </a:xfrm>
          <a:prstGeom prst="rect">
            <a:avLst/>
          </a:prstGeom>
        </p:spPr>
      </p:pic>
      <p:pic>
        <p:nvPicPr>
          <p:cNvPr id="12" name="Picture 11" descr="image.png"/>
          <p:cNvPicPr>
            <a:picLocks noChangeAspect="1"/>
          </p:cNvPicPr>
          <p:nvPr/>
        </p:nvPicPr>
        <p:blipFill>
          <a:blip r:embed="rId10"/>
          <a:stretch>
            <a:fillRect/>
          </a:stretch>
        </p:blipFill>
        <p:spPr>
          <a:xfrm>
            <a:off x="6277630" y="5661660"/>
            <a:ext cx="195560" cy="200025"/>
          </a:xfrm>
          <a:prstGeom prst="rect">
            <a:avLst/>
          </a:prstGeom>
        </p:spPr>
      </p:pic>
      <p:sp>
        <p:nvSpPr>
          <p:cNvPr id="13" name="TextBox 12"/>
          <p:cNvSpPr txBox="1"/>
          <p:nvPr/>
        </p:nvSpPr>
        <p:spPr>
          <a:xfrm>
            <a:off x="6705600" y="58935"/>
            <a:ext cx="4282440" cy="1038225"/>
          </a:xfrm>
          <a:prstGeom prst="rect">
            <a:avLst/>
          </a:prstGeom>
          <a:noFill/>
        </p:spPr>
        <p:txBody>
          <a:bodyPr wrap="square" lIns="0" tIns="0" rIns="0" bIns="0">
            <a:noAutofit/>
          </a:bodyPr>
          <a:lstStyle/>
          <a:p>
            <a:pPr algn="l">
              <a:lnSpc>
                <a:spcPct val="100000"/>
              </a:lnSpc>
              <a:spcBef>
                <a:spcPts val="0"/>
              </a:spcBef>
              <a:spcAft>
                <a:spcPts val="0"/>
              </a:spcAft>
            </a:pPr>
            <a:r>
              <a:rPr sz="3200" b="1" i="0" dirty="0">
                <a:solidFill>
                  <a:srgbClr val="3B82F6"/>
                </a:solidFill>
                <a:latin typeface="Inter"/>
              </a:rPr>
              <a:t>7. </a:t>
            </a:r>
            <a:r>
              <a:rPr sz="3200" b="1" i="0" dirty="0" err="1">
                <a:solidFill>
                  <a:srgbClr val="3B82F6"/>
                </a:solidFill>
                <a:latin typeface="Inter"/>
              </a:rPr>
              <a:t>Infiammazione</a:t>
            </a:r>
            <a:r>
              <a:rPr sz="3200" b="1" i="0" dirty="0">
                <a:solidFill>
                  <a:srgbClr val="3B82F6"/>
                </a:solidFill>
                <a:latin typeface="Inter"/>
              </a:rPr>
              <a:t> </a:t>
            </a:r>
            <a:r>
              <a:rPr sz="3200" b="1" i="0" dirty="0" err="1">
                <a:solidFill>
                  <a:srgbClr val="3B82F6"/>
                </a:solidFill>
                <a:latin typeface="Inter"/>
              </a:rPr>
              <a:t>Promotrice</a:t>
            </a:r>
            <a:endParaRPr sz="3200" b="1" i="0" dirty="0">
              <a:solidFill>
                <a:srgbClr val="3B82F6"/>
              </a:solidFill>
              <a:latin typeface="Inter"/>
            </a:endParaRPr>
          </a:p>
        </p:txBody>
      </p:sp>
      <p:sp>
        <p:nvSpPr>
          <p:cNvPr id="14" name="TextBox 13"/>
          <p:cNvSpPr txBox="1"/>
          <p:nvPr/>
        </p:nvSpPr>
        <p:spPr>
          <a:xfrm>
            <a:off x="6001583" y="1177170"/>
            <a:ext cx="5710357" cy="769739"/>
          </a:xfrm>
          <a:prstGeom prst="rect">
            <a:avLst/>
          </a:prstGeom>
          <a:noFill/>
        </p:spPr>
        <p:txBody>
          <a:bodyPr wrap="square" lIns="0" tIns="0" rIns="0" bIns="0">
            <a:noAutofit/>
          </a:bodyPr>
          <a:lstStyle/>
          <a:p>
            <a:pPr algn="l">
              <a:lnSpc>
                <a:spcPct val="100000"/>
              </a:lnSpc>
              <a:spcBef>
                <a:spcPts val="0"/>
              </a:spcBef>
              <a:spcAft>
                <a:spcPts val="0"/>
              </a:spcAft>
            </a:pPr>
            <a:r>
              <a:rPr sz="2000" b="0" i="0" dirty="0" err="1">
                <a:solidFill>
                  <a:srgbClr val="1E293B"/>
                </a:solidFill>
                <a:latin typeface="Inter"/>
              </a:rPr>
              <a:t>L'infiammazione</a:t>
            </a:r>
            <a:r>
              <a:rPr sz="2000" b="0" i="0" dirty="0">
                <a:solidFill>
                  <a:srgbClr val="1E293B"/>
                </a:solidFill>
                <a:latin typeface="Inter"/>
              </a:rPr>
              <a:t> </a:t>
            </a:r>
            <a:r>
              <a:rPr sz="2000" b="0" i="0" dirty="0" err="1">
                <a:solidFill>
                  <a:srgbClr val="1E293B"/>
                </a:solidFill>
                <a:latin typeface="Inter"/>
              </a:rPr>
              <a:t>cronica</a:t>
            </a:r>
            <a:r>
              <a:rPr sz="2000" b="0" i="0" dirty="0">
                <a:solidFill>
                  <a:srgbClr val="1E293B"/>
                </a:solidFill>
                <a:latin typeface="Inter"/>
              </a:rPr>
              <a:t> </a:t>
            </a:r>
            <a:r>
              <a:rPr sz="2000" b="0" i="0" dirty="0" err="1">
                <a:solidFill>
                  <a:srgbClr val="1E293B"/>
                </a:solidFill>
                <a:latin typeface="Inter"/>
              </a:rPr>
              <a:t>favorisce</a:t>
            </a:r>
            <a:r>
              <a:rPr sz="2000" b="0" i="0" dirty="0">
                <a:solidFill>
                  <a:srgbClr val="1E293B"/>
                </a:solidFill>
                <a:latin typeface="Inter"/>
              </a:rPr>
              <a:t> </a:t>
            </a:r>
            <a:r>
              <a:rPr sz="2000" b="0" i="0" dirty="0" err="1">
                <a:solidFill>
                  <a:srgbClr val="1E293B"/>
                </a:solidFill>
                <a:latin typeface="Inter"/>
              </a:rPr>
              <a:t>l'insorgenza</a:t>
            </a:r>
            <a:r>
              <a:rPr sz="2000" b="0" i="0" dirty="0">
                <a:solidFill>
                  <a:srgbClr val="1E293B"/>
                </a:solidFill>
                <a:latin typeface="Inter"/>
              </a:rPr>
              <a:t> e la </a:t>
            </a:r>
            <a:r>
              <a:rPr sz="2000" b="0" i="0" dirty="0" err="1">
                <a:solidFill>
                  <a:srgbClr val="1E293B"/>
                </a:solidFill>
                <a:latin typeface="Inter"/>
              </a:rPr>
              <a:t>progressione</a:t>
            </a:r>
            <a:r>
              <a:rPr sz="2000" b="0" i="0" dirty="0">
                <a:solidFill>
                  <a:srgbClr val="1E293B"/>
                </a:solidFill>
                <a:latin typeface="Inter"/>
              </a:rPr>
              <a:t> </a:t>
            </a:r>
            <a:r>
              <a:rPr sz="2000" b="0" i="0" dirty="0" err="1">
                <a:solidFill>
                  <a:srgbClr val="1E293B"/>
                </a:solidFill>
                <a:latin typeface="Inter"/>
              </a:rPr>
              <a:t>tumorale</a:t>
            </a:r>
            <a:r>
              <a:rPr sz="2000" b="0" i="0" dirty="0">
                <a:solidFill>
                  <a:srgbClr val="1E293B"/>
                </a:solidFill>
                <a:latin typeface="Inter"/>
              </a:rPr>
              <a:t> </a:t>
            </a:r>
            <a:r>
              <a:rPr sz="2000" b="0" i="0" dirty="0" err="1">
                <a:solidFill>
                  <a:srgbClr val="1E293B"/>
                </a:solidFill>
                <a:latin typeface="Inter"/>
              </a:rPr>
              <a:t>attraverso</a:t>
            </a:r>
            <a:r>
              <a:rPr sz="2000" b="0" i="0" dirty="0">
                <a:solidFill>
                  <a:srgbClr val="1E293B"/>
                </a:solidFill>
                <a:latin typeface="Inter"/>
              </a:rPr>
              <a:t> un doppio </a:t>
            </a:r>
            <a:r>
              <a:rPr sz="2000" b="0" i="0" dirty="0" err="1">
                <a:solidFill>
                  <a:srgbClr val="1E293B"/>
                </a:solidFill>
                <a:latin typeface="Inter"/>
              </a:rPr>
              <a:t>meccanismo</a:t>
            </a:r>
            <a:r>
              <a:rPr sz="2000" b="0" i="0" dirty="0">
                <a:solidFill>
                  <a:srgbClr val="1E293B"/>
                </a:solidFill>
                <a:latin typeface="Inter"/>
              </a:rPr>
              <a:t> di </a:t>
            </a:r>
            <a:r>
              <a:rPr sz="2000" b="0" i="0" dirty="0" err="1">
                <a:solidFill>
                  <a:srgbClr val="1E293B"/>
                </a:solidFill>
                <a:latin typeface="Inter"/>
              </a:rPr>
              <a:t>promozione</a:t>
            </a:r>
            <a:r>
              <a:rPr sz="2000" b="0" i="0" dirty="0">
                <a:solidFill>
                  <a:srgbClr val="1E293B"/>
                </a:solidFill>
                <a:latin typeface="Inter"/>
              </a:rPr>
              <a:t> </a:t>
            </a:r>
            <a:r>
              <a:rPr sz="2000" b="0" i="0" dirty="0" err="1">
                <a:solidFill>
                  <a:srgbClr val="1E293B"/>
                </a:solidFill>
                <a:latin typeface="Inter"/>
              </a:rPr>
              <a:t>reciproca</a:t>
            </a:r>
            <a:r>
              <a:rPr sz="2000" b="0" i="0" dirty="0">
                <a:solidFill>
                  <a:srgbClr val="1E293B"/>
                </a:solidFill>
                <a:latin typeface="Inter"/>
              </a:rPr>
              <a:t>.</a:t>
            </a:r>
          </a:p>
        </p:txBody>
      </p:sp>
      <p:sp>
        <p:nvSpPr>
          <p:cNvPr id="15" name="TextBox 14"/>
          <p:cNvSpPr txBox="1"/>
          <p:nvPr/>
        </p:nvSpPr>
        <p:spPr>
          <a:xfrm>
            <a:off x="7003528" y="2568952"/>
            <a:ext cx="1909937" cy="200025"/>
          </a:xfrm>
          <a:prstGeom prst="rect">
            <a:avLst/>
          </a:prstGeom>
          <a:noFill/>
        </p:spPr>
        <p:txBody>
          <a:bodyPr wrap="none" lIns="0" tIns="0" rIns="0" bIns="0">
            <a:noAutofit/>
          </a:bodyPr>
          <a:lstStyle/>
          <a:p>
            <a:pPr algn="l">
              <a:lnSpc>
                <a:spcPct val="100000"/>
              </a:lnSpc>
              <a:spcBef>
                <a:spcPts val="0"/>
              </a:spcBef>
              <a:spcAft>
                <a:spcPts val="0"/>
              </a:spcAft>
            </a:pPr>
            <a:r>
              <a:rPr b="1" i="0">
                <a:solidFill>
                  <a:srgbClr val="1E293B"/>
                </a:solidFill>
                <a:latin typeface="Inter"/>
              </a:rPr>
              <a:t>Doppio Meccanismo</a:t>
            </a:r>
          </a:p>
        </p:txBody>
      </p:sp>
      <p:sp>
        <p:nvSpPr>
          <p:cNvPr id="16" name="TextBox 15"/>
          <p:cNvSpPr txBox="1"/>
          <p:nvPr/>
        </p:nvSpPr>
        <p:spPr>
          <a:xfrm>
            <a:off x="6492240" y="2866997"/>
            <a:ext cx="5012351" cy="902998"/>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64748B"/>
                </a:solidFill>
                <a:latin typeface="Inter"/>
              </a:rPr>
              <a:t>Le cellule </a:t>
            </a:r>
            <a:r>
              <a:rPr b="0" i="0" dirty="0" err="1">
                <a:solidFill>
                  <a:srgbClr val="64748B"/>
                </a:solidFill>
                <a:latin typeface="Inter"/>
              </a:rPr>
              <a:t>tumorali</a:t>
            </a:r>
            <a:r>
              <a:rPr b="0" i="0" dirty="0">
                <a:solidFill>
                  <a:srgbClr val="64748B"/>
                </a:solidFill>
                <a:latin typeface="Inter"/>
              </a:rPr>
              <a:t> </a:t>
            </a:r>
            <a:r>
              <a:rPr b="0" i="0" dirty="0" err="1">
                <a:solidFill>
                  <a:srgbClr val="64748B"/>
                </a:solidFill>
                <a:latin typeface="Inter"/>
              </a:rPr>
              <a:t>creano</a:t>
            </a:r>
            <a:r>
              <a:rPr b="0" i="0" dirty="0">
                <a:solidFill>
                  <a:srgbClr val="64748B"/>
                </a:solidFill>
                <a:latin typeface="Inter"/>
              </a:rPr>
              <a:t> un </a:t>
            </a:r>
            <a:r>
              <a:rPr b="0" i="0" dirty="0" err="1">
                <a:solidFill>
                  <a:srgbClr val="64748B"/>
                </a:solidFill>
                <a:latin typeface="Inter"/>
              </a:rPr>
              <a:t>microambiente</a:t>
            </a:r>
            <a:r>
              <a:rPr b="0" i="0" dirty="0">
                <a:solidFill>
                  <a:srgbClr val="64748B"/>
                </a:solidFill>
                <a:latin typeface="Inter"/>
              </a:rPr>
              <a:t> </a:t>
            </a:r>
            <a:r>
              <a:rPr b="0" i="0" dirty="0" err="1">
                <a:solidFill>
                  <a:srgbClr val="64748B"/>
                </a:solidFill>
                <a:latin typeface="Inter"/>
              </a:rPr>
              <a:t>infiammatorio</a:t>
            </a:r>
            <a:r>
              <a:rPr b="0" i="0" dirty="0">
                <a:solidFill>
                  <a:srgbClr val="64748B"/>
                </a:solidFill>
                <a:latin typeface="Inter"/>
              </a:rPr>
              <a:t> </a:t>
            </a:r>
            <a:r>
              <a:rPr b="0" i="0" dirty="0" err="1">
                <a:solidFill>
                  <a:srgbClr val="64748B"/>
                </a:solidFill>
                <a:latin typeface="Inter"/>
              </a:rPr>
              <a:t>che</a:t>
            </a:r>
            <a:r>
              <a:rPr b="0" i="0" dirty="0">
                <a:solidFill>
                  <a:srgbClr val="64748B"/>
                </a:solidFill>
                <a:latin typeface="Inter"/>
              </a:rPr>
              <a:t> </a:t>
            </a:r>
            <a:r>
              <a:rPr b="0" i="0" dirty="0" err="1">
                <a:solidFill>
                  <a:srgbClr val="64748B"/>
                </a:solidFill>
                <a:latin typeface="Inter"/>
              </a:rPr>
              <a:t>favorisce</a:t>
            </a:r>
            <a:r>
              <a:rPr b="0" i="0" dirty="0">
                <a:solidFill>
                  <a:srgbClr val="64748B"/>
                </a:solidFill>
                <a:latin typeface="Inter"/>
              </a:rPr>
              <a:t> la loro </a:t>
            </a:r>
            <a:r>
              <a:rPr b="0" i="0" dirty="0" err="1">
                <a:solidFill>
                  <a:srgbClr val="64748B"/>
                </a:solidFill>
                <a:latin typeface="Inter"/>
              </a:rPr>
              <a:t>crescita</a:t>
            </a:r>
            <a:r>
              <a:rPr b="0" i="0" dirty="0">
                <a:solidFill>
                  <a:srgbClr val="64748B"/>
                </a:solidFill>
                <a:latin typeface="Inter"/>
              </a:rPr>
              <a:t> e </a:t>
            </a:r>
            <a:r>
              <a:rPr b="0" i="0" dirty="0" err="1">
                <a:solidFill>
                  <a:srgbClr val="64748B"/>
                </a:solidFill>
                <a:latin typeface="Inter"/>
              </a:rPr>
              <a:t>sopravvivenza</a:t>
            </a:r>
            <a:r>
              <a:rPr lang="en-US" b="0" i="0" dirty="0">
                <a:solidFill>
                  <a:srgbClr val="64748B"/>
                </a:solidFill>
                <a:latin typeface="Inter"/>
              </a:rPr>
              <a:t> (</a:t>
            </a:r>
            <a:r>
              <a:rPr lang="en-US" b="0" i="0" dirty="0" err="1">
                <a:solidFill>
                  <a:srgbClr val="64748B"/>
                </a:solidFill>
                <a:latin typeface="Inter"/>
              </a:rPr>
              <a:t>vedi</a:t>
            </a:r>
            <a:r>
              <a:rPr lang="en-US" b="0" i="0" dirty="0">
                <a:solidFill>
                  <a:srgbClr val="64748B"/>
                </a:solidFill>
                <a:latin typeface="Inter"/>
              </a:rPr>
              <a:t> </a:t>
            </a:r>
            <a:r>
              <a:rPr lang="en-US" b="0" i="0" dirty="0" err="1">
                <a:solidFill>
                  <a:srgbClr val="64748B"/>
                </a:solidFill>
                <a:latin typeface="Inter"/>
              </a:rPr>
              <a:t>riparazione</a:t>
            </a:r>
            <a:r>
              <a:rPr lang="en-US" b="0" i="0" dirty="0">
                <a:solidFill>
                  <a:srgbClr val="64748B"/>
                </a:solidFill>
                <a:latin typeface="Inter"/>
              </a:rPr>
              <a:t> del </a:t>
            </a:r>
            <a:r>
              <a:rPr lang="en-US" b="0" i="0" dirty="0" err="1">
                <a:solidFill>
                  <a:srgbClr val="64748B"/>
                </a:solidFill>
                <a:latin typeface="Inter"/>
              </a:rPr>
              <a:t>danno</a:t>
            </a:r>
            <a:r>
              <a:rPr lang="en-US" b="0" i="0" dirty="0">
                <a:solidFill>
                  <a:srgbClr val="64748B"/>
                </a:solidFill>
                <a:latin typeface="Inter"/>
              </a:rPr>
              <a:t>)</a:t>
            </a:r>
            <a:r>
              <a:rPr b="0" i="0" dirty="0">
                <a:solidFill>
                  <a:srgbClr val="64748B"/>
                </a:solidFill>
                <a:latin typeface="Inter"/>
              </a:rPr>
              <a:t>.</a:t>
            </a:r>
          </a:p>
        </p:txBody>
      </p:sp>
      <p:sp>
        <p:nvSpPr>
          <p:cNvPr id="17" name="TextBox 16"/>
          <p:cNvSpPr txBox="1"/>
          <p:nvPr/>
        </p:nvSpPr>
        <p:spPr>
          <a:xfrm>
            <a:off x="6898904" y="4062204"/>
            <a:ext cx="2758553" cy="200025"/>
          </a:xfrm>
          <a:prstGeom prst="rect">
            <a:avLst/>
          </a:prstGeom>
          <a:noFill/>
        </p:spPr>
        <p:txBody>
          <a:bodyPr wrap="none" lIns="0" tIns="0" rIns="0" bIns="0">
            <a:noAutofit/>
          </a:bodyPr>
          <a:lstStyle/>
          <a:p>
            <a:pPr algn="l">
              <a:lnSpc>
                <a:spcPct val="100000"/>
              </a:lnSpc>
              <a:spcBef>
                <a:spcPts val="0"/>
              </a:spcBef>
              <a:spcAft>
                <a:spcPts val="0"/>
              </a:spcAft>
            </a:pPr>
            <a:r>
              <a:rPr b="1" i="0" dirty="0" err="1">
                <a:solidFill>
                  <a:srgbClr val="1E293B"/>
                </a:solidFill>
                <a:latin typeface="Inter"/>
              </a:rPr>
              <a:t>Microambiente</a:t>
            </a:r>
            <a:r>
              <a:rPr b="1" i="0" dirty="0">
                <a:solidFill>
                  <a:srgbClr val="1E293B"/>
                </a:solidFill>
                <a:latin typeface="Inter"/>
              </a:rPr>
              <a:t> </a:t>
            </a:r>
            <a:r>
              <a:rPr b="1" i="0" dirty="0" err="1">
                <a:solidFill>
                  <a:srgbClr val="1E293B"/>
                </a:solidFill>
                <a:latin typeface="Inter"/>
              </a:rPr>
              <a:t>Infiammatorio</a:t>
            </a:r>
            <a:endParaRPr b="1" i="0" dirty="0">
              <a:solidFill>
                <a:srgbClr val="1E293B"/>
              </a:solidFill>
              <a:latin typeface="Inter"/>
            </a:endParaRPr>
          </a:p>
        </p:txBody>
      </p:sp>
      <p:sp>
        <p:nvSpPr>
          <p:cNvPr id="18" name="TextBox 17"/>
          <p:cNvSpPr txBox="1"/>
          <p:nvPr/>
        </p:nvSpPr>
        <p:spPr>
          <a:xfrm>
            <a:off x="6492240" y="4389774"/>
            <a:ext cx="5151120" cy="678060"/>
          </a:xfrm>
          <a:prstGeom prst="rect">
            <a:avLst/>
          </a:prstGeom>
          <a:noFill/>
        </p:spPr>
        <p:txBody>
          <a:bodyPr wrap="square" lIns="0" tIns="0" rIns="0" bIns="0">
            <a:noAutofit/>
          </a:bodyPr>
          <a:lstStyle/>
          <a:p>
            <a:pPr algn="l">
              <a:lnSpc>
                <a:spcPct val="100000"/>
              </a:lnSpc>
              <a:spcBef>
                <a:spcPts val="0"/>
              </a:spcBef>
              <a:spcAft>
                <a:spcPts val="0"/>
              </a:spcAft>
            </a:pPr>
            <a:r>
              <a:rPr b="0" i="0" dirty="0" err="1">
                <a:solidFill>
                  <a:srgbClr val="64748B"/>
                </a:solidFill>
                <a:latin typeface="Inter"/>
              </a:rPr>
              <a:t>L'infiammazione</a:t>
            </a:r>
            <a:r>
              <a:rPr b="0" i="0" dirty="0">
                <a:solidFill>
                  <a:srgbClr val="64748B"/>
                </a:solidFill>
                <a:latin typeface="Inter"/>
              </a:rPr>
              <a:t> </a:t>
            </a:r>
            <a:r>
              <a:rPr b="0" i="0" dirty="0" err="1">
                <a:solidFill>
                  <a:srgbClr val="64748B"/>
                </a:solidFill>
                <a:latin typeface="Inter"/>
              </a:rPr>
              <a:t>cronica</a:t>
            </a:r>
            <a:r>
              <a:rPr b="0" i="0" dirty="0">
                <a:solidFill>
                  <a:srgbClr val="64748B"/>
                </a:solidFill>
                <a:latin typeface="Inter"/>
              </a:rPr>
              <a:t> </a:t>
            </a:r>
            <a:r>
              <a:rPr b="0" i="0" dirty="0" err="1">
                <a:solidFill>
                  <a:srgbClr val="64748B"/>
                </a:solidFill>
                <a:latin typeface="Inter"/>
              </a:rPr>
              <a:t>promuove</a:t>
            </a:r>
            <a:r>
              <a:rPr b="0" i="0" dirty="0">
                <a:solidFill>
                  <a:srgbClr val="64748B"/>
                </a:solidFill>
                <a:latin typeface="Inter"/>
              </a:rPr>
              <a:t> </a:t>
            </a:r>
            <a:r>
              <a:rPr b="0" i="0" dirty="0" err="1">
                <a:solidFill>
                  <a:srgbClr val="64748B"/>
                </a:solidFill>
                <a:latin typeface="Inter"/>
              </a:rPr>
              <a:t>l'insorgenza</a:t>
            </a:r>
            <a:r>
              <a:rPr b="0" i="0" dirty="0">
                <a:solidFill>
                  <a:srgbClr val="64748B"/>
                </a:solidFill>
                <a:latin typeface="Inter"/>
              </a:rPr>
              <a:t> del </a:t>
            </a:r>
            <a:r>
              <a:rPr b="0" i="0" dirty="0" err="1">
                <a:solidFill>
                  <a:srgbClr val="64748B"/>
                </a:solidFill>
                <a:latin typeface="Inter"/>
              </a:rPr>
              <a:t>cancro</a:t>
            </a:r>
            <a:r>
              <a:rPr b="0" i="0" dirty="0">
                <a:solidFill>
                  <a:srgbClr val="64748B"/>
                </a:solidFill>
                <a:latin typeface="Inter"/>
              </a:rPr>
              <a:t> (</a:t>
            </a:r>
            <a:r>
              <a:rPr b="0" i="0" dirty="0" err="1">
                <a:solidFill>
                  <a:srgbClr val="64748B"/>
                </a:solidFill>
                <a:latin typeface="Inter"/>
              </a:rPr>
              <a:t>colite</a:t>
            </a:r>
            <a:r>
              <a:rPr b="0" i="0" dirty="0">
                <a:solidFill>
                  <a:srgbClr val="64748B"/>
                </a:solidFill>
                <a:latin typeface="Inter"/>
              </a:rPr>
              <a:t> </a:t>
            </a:r>
            <a:r>
              <a:rPr b="0" i="0" dirty="0" err="1">
                <a:solidFill>
                  <a:srgbClr val="64748B"/>
                </a:solidFill>
                <a:latin typeface="Inter"/>
              </a:rPr>
              <a:t>ulcerosa</a:t>
            </a:r>
            <a:r>
              <a:rPr b="0" i="0" dirty="0">
                <a:solidFill>
                  <a:srgbClr val="64748B"/>
                </a:solidFill>
                <a:latin typeface="Inter"/>
              </a:rPr>
              <a:t> </a:t>
            </a:r>
            <a:r>
              <a:rPr b="0" i="0" dirty="0">
                <a:solidFill>
                  <a:srgbClr val="64748B"/>
                </a:solidFill>
                <a:latin typeface="Cambria Math"/>
              </a:rPr>
              <a:t>→ </a:t>
            </a:r>
            <a:r>
              <a:rPr b="0" i="0" dirty="0" err="1">
                <a:solidFill>
                  <a:srgbClr val="64748B"/>
                </a:solidFill>
                <a:latin typeface="Inter"/>
              </a:rPr>
              <a:t>cancro</a:t>
            </a:r>
            <a:r>
              <a:rPr b="0" i="0" dirty="0">
                <a:solidFill>
                  <a:srgbClr val="64748B"/>
                </a:solidFill>
                <a:latin typeface="Inter"/>
              </a:rPr>
              <a:t> colon-</a:t>
            </a:r>
            <a:r>
              <a:rPr b="0" i="0" dirty="0" err="1">
                <a:solidFill>
                  <a:srgbClr val="64748B"/>
                </a:solidFill>
                <a:latin typeface="Inter"/>
              </a:rPr>
              <a:t>retto</a:t>
            </a:r>
            <a:r>
              <a:rPr b="0" i="0" dirty="0">
                <a:solidFill>
                  <a:srgbClr val="64748B"/>
                </a:solidFill>
                <a:latin typeface="Inter"/>
              </a:rPr>
              <a:t>, </a:t>
            </a:r>
            <a:r>
              <a:rPr b="0" i="0" dirty="0" err="1">
                <a:solidFill>
                  <a:srgbClr val="64748B"/>
                </a:solidFill>
                <a:latin typeface="Inter"/>
              </a:rPr>
              <a:t>epatite</a:t>
            </a:r>
            <a:r>
              <a:rPr b="0" i="0" dirty="0">
                <a:solidFill>
                  <a:srgbClr val="64748B"/>
                </a:solidFill>
                <a:latin typeface="Inter"/>
              </a:rPr>
              <a:t> </a:t>
            </a:r>
            <a:r>
              <a:rPr b="0" i="0" dirty="0" err="1">
                <a:solidFill>
                  <a:srgbClr val="64748B"/>
                </a:solidFill>
                <a:latin typeface="Inter"/>
              </a:rPr>
              <a:t>cronica</a:t>
            </a:r>
            <a:r>
              <a:rPr b="0" i="0" dirty="0">
                <a:solidFill>
                  <a:srgbClr val="64748B"/>
                </a:solidFill>
                <a:latin typeface="Inter"/>
              </a:rPr>
              <a:t> </a:t>
            </a:r>
            <a:r>
              <a:rPr b="0" i="0" dirty="0">
                <a:solidFill>
                  <a:srgbClr val="64748B"/>
                </a:solidFill>
                <a:latin typeface="Cambria Math"/>
              </a:rPr>
              <a:t>→ </a:t>
            </a:r>
            <a:r>
              <a:rPr b="0" i="0" dirty="0" err="1">
                <a:solidFill>
                  <a:srgbClr val="64748B"/>
                </a:solidFill>
                <a:latin typeface="Inter"/>
              </a:rPr>
              <a:t>cancro</a:t>
            </a:r>
            <a:r>
              <a:rPr b="0" i="0" dirty="0">
                <a:solidFill>
                  <a:srgbClr val="64748B"/>
                </a:solidFill>
                <a:latin typeface="Inter"/>
              </a:rPr>
              <a:t> </a:t>
            </a:r>
            <a:r>
              <a:rPr b="0" i="0" dirty="0" err="1">
                <a:solidFill>
                  <a:srgbClr val="64748B"/>
                </a:solidFill>
                <a:latin typeface="Inter"/>
              </a:rPr>
              <a:t>fegato</a:t>
            </a:r>
            <a:r>
              <a:rPr b="0" i="0" dirty="0">
                <a:solidFill>
                  <a:srgbClr val="64748B"/>
                </a:solidFill>
                <a:latin typeface="Inter"/>
              </a:rPr>
              <a:t>).</a:t>
            </a:r>
          </a:p>
        </p:txBody>
      </p:sp>
      <p:sp>
        <p:nvSpPr>
          <p:cNvPr id="19" name="TextBox 18"/>
          <p:cNvSpPr txBox="1"/>
          <p:nvPr/>
        </p:nvSpPr>
        <p:spPr>
          <a:xfrm>
            <a:off x="6979611" y="5654516"/>
            <a:ext cx="1910785" cy="200025"/>
          </a:xfrm>
          <a:prstGeom prst="rect">
            <a:avLst/>
          </a:prstGeom>
          <a:noFill/>
        </p:spPr>
        <p:txBody>
          <a:bodyPr wrap="none" lIns="0" tIns="0" rIns="0" bIns="0">
            <a:noAutofit/>
          </a:bodyPr>
          <a:lstStyle/>
          <a:p>
            <a:pPr algn="l">
              <a:lnSpc>
                <a:spcPct val="100000"/>
              </a:lnSpc>
              <a:spcBef>
                <a:spcPts val="0"/>
              </a:spcBef>
              <a:spcAft>
                <a:spcPts val="0"/>
              </a:spcAft>
            </a:pPr>
            <a:r>
              <a:rPr b="1" i="0" dirty="0" err="1">
                <a:solidFill>
                  <a:srgbClr val="1E293B"/>
                </a:solidFill>
                <a:latin typeface="Inter"/>
              </a:rPr>
              <a:t>Citochine</a:t>
            </a:r>
            <a:r>
              <a:rPr b="1" i="0" dirty="0">
                <a:solidFill>
                  <a:srgbClr val="1E293B"/>
                </a:solidFill>
                <a:latin typeface="Inter"/>
              </a:rPr>
              <a:t> </a:t>
            </a:r>
            <a:r>
              <a:rPr b="1" i="0" dirty="0" err="1">
                <a:solidFill>
                  <a:srgbClr val="1E293B"/>
                </a:solidFill>
                <a:latin typeface="Inter"/>
              </a:rPr>
              <a:t>Promotrici</a:t>
            </a:r>
            <a:endParaRPr b="1" i="0" dirty="0">
              <a:solidFill>
                <a:srgbClr val="1E293B"/>
              </a:solidFill>
              <a:latin typeface="Inter"/>
            </a:endParaRPr>
          </a:p>
        </p:txBody>
      </p:sp>
      <p:sp>
        <p:nvSpPr>
          <p:cNvPr id="20" name="TextBox 19"/>
          <p:cNvSpPr txBox="1"/>
          <p:nvPr/>
        </p:nvSpPr>
        <p:spPr>
          <a:xfrm>
            <a:off x="6492240" y="5982086"/>
            <a:ext cx="5314115" cy="434280"/>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64748B"/>
                </a:solidFill>
                <a:latin typeface="Inter"/>
              </a:rPr>
              <a:t>Le </a:t>
            </a:r>
            <a:r>
              <a:rPr b="0" i="0" dirty="0" err="1">
                <a:solidFill>
                  <a:srgbClr val="64748B"/>
                </a:solidFill>
                <a:latin typeface="Inter"/>
              </a:rPr>
              <a:t>citochine</a:t>
            </a:r>
            <a:r>
              <a:rPr b="0" i="0" dirty="0">
                <a:solidFill>
                  <a:srgbClr val="64748B"/>
                </a:solidFill>
                <a:latin typeface="Inter"/>
              </a:rPr>
              <a:t> </a:t>
            </a:r>
            <a:r>
              <a:rPr b="1" i="0" dirty="0">
                <a:solidFill>
                  <a:srgbClr val="DC2626"/>
                </a:solidFill>
                <a:latin typeface="Inter"/>
              </a:rPr>
              <a:t> TNF-</a:t>
            </a:r>
            <a:r>
              <a:rPr b="1" i="0" dirty="0">
                <a:solidFill>
                  <a:srgbClr val="DC2626"/>
                </a:solidFill>
                <a:latin typeface="Cambria Math"/>
              </a:rPr>
              <a:t>α</a:t>
            </a:r>
            <a:r>
              <a:rPr b="0" i="0" dirty="0">
                <a:solidFill>
                  <a:srgbClr val="64748B"/>
                </a:solidFill>
                <a:latin typeface="Inter"/>
              </a:rPr>
              <a:t> e </a:t>
            </a:r>
            <a:r>
              <a:rPr b="1" i="0" dirty="0">
                <a:solidFill>
                  <a:srgbClr val="DC2626"/>
                </a:solidFill>
                <a:latin typeface="Inter"/>
              </a:rPr>
              <a:t> IL-6</a:t>
            </a:r>
            <a:r>
              <a:rPr b="0" i="0" dirty="0">
                <a:solidFill>
                  <a:srgbClr val="64748B"/>
                </a:solidFill>
                <a:latin typeface="Inter"/>
              </a:rPr>
              <a:t> </a:t>
            </a:r>
            <a:r>
              <a:rPr b="0" i="0" dirty="0" err="1">
                <a:solidFill>
                  <a:srgbClr val="64748B"/>
                </a:solidFill>
                <a:latin typeface="Inter"/>
              </a:rPr>
              <a:t>stimolano</a:t>
            </a:r>
            <a:r>
              <a:rPr b="0" i="0" dirty="0">
                <a:solidFill>
                  <a:srgbClr val="64748B"/>
                </a:solidFill>
                <a:latin typeface="Inter"/>
              </a:rPr>
              <a:t> la </a:t>
            </a:r>
            <a:r>
              <a:rPr b="0" i="0" dirty="0" err="1">
                <a:solidFill>
                  <a:srgbClr val="64748B"/>
                </a:solidFill>
                <a:latin typeface="Inter"/>
              </a:rPr>
              <a:t>proliferazione</a:t>
            </a:r>
            <a:r>
              <a:rPr b="0" i="0" dirty="0">
                <a:solidFill>
                  <a:srgbClr val="64748B"/>
                </a:solidFill>
                <a:latin typeface="Inter"/>
              </a:rPr>
              <a:t> </a:t>
            </a:r>
            <a:r>
              <a:rPr b="0" i="0" dirty="0" err="1">
                <a:solidFill>
                  <a:srgbClr val="64748B"/>
                </a:solidFill>
                <a:latin typeface="Inter"/>
              </a:rPr>
              <a:t>cellulare</a:t>
            </a:r>
            <a:r>
              <a:rPr b="0" i="0" dirty="0">
                <a:solidFill>
                  <a:srgbClr val="64748B"/>
                </a:solidFill>
                <a:latin typeface="Inter"/>
              </a:rPr>
              <a:t> e</a:t>
            </a:r>
            <a:r>
              <a:rPr lang="en-US" b="0" i="0" dirty="0">
                <a:solidFill>
                  <a:srgbClr val="64748B"/>
                </a:solidFill>
                <a:latin typeface="Inter"/>
              </a:rPr>
              <a:t> </a:t>
            </a:r>
            <a:r>
              <a:rPr b="0" i="0" dirty="0" err="1">
                <a:solidFill>
                  <a:srgbClr val="64748B"/>
                </a:solidFill>
                <a:latin typeface="Inter"/>
              </a:rPr>
              <a:t>resistenza</a:t>
            </a:r>
            <a:r>
              <a:rPr b="0" i="0" dirty="0">
                <a:solidFill>
                  <a:srgbClr val="64748B"/>
                </a:solidFill>
                <a:latin typeface="Inter"/>
              </a:rPr>
              <a:t> </a:t>
            </a:r>
            <a:r>
              <a:rPr b="0" i="0" dirty="0" err="1">
                <a:solidFill>
                  <a:srgbClr val="64748B"/>
                </a:solidFill>
                <a:latin typeface="Inter"/>
              </a:rPr>
              <a:t>all'apoptosi</a:t>
            </a:r>
            <a:r>
              <a:rPr b="0" i="0" dirty="0">
                <a:solidFill>
                  <a:srgbClr val="64748B"/>
                </a:solidFill>
                <a:latin typeface="Inter"/>
              </a:rPr>
              <a:t>.</a:t>
            </a:r>
          </a:p>
        </p:txBody>
      </p:sp>
      <p:pic>
        <p:nvPicPr>
          <p:cNvPr id="21" name="Picture 20" descr="image.png"/>
          <p:cNvPicPr>
            <a:picLocks noChangeAspect="1"/>
          </p:cNvPicPr>
          <p:nvPr/>
        </p:nvPicPr>
        <p:blipFill>
          <a:blip r:embed="rId11"/>
          <a:stretch>
            <a:fillRect/>
          </a:stretch>
        </p:blipFill>
        <p:spPr>
          <a:xfrm>
            <a:off x="11235333" y="5737860"/>
            <a:ext cx="669182" cy="571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457200" y="304800"/>
            <a:ext cx="6052244" cy="466725"/>
          </a:xfrm>
          <a:prstGeom prst="rect">
            <a:avLst/>
          </a:prstGeom>
          <a:noFill/>
        </p:spPr>
        <p:txBody>
          <a:bodyPr wrap="none" lIns="0" tIns="0" rIns="0" bIns="0">
            <a:noAutofit/>
          </a:bodyPr>
          <a:lstStyle/>
          <a:p>
            <a:pPr algn="l">
              <a:lnSpc>
                <a:spcPct val="100000"/>
              </a:lnSpc>
              <a:spcBef>
                <a:spcPts val="0"/>
              </a:spcBef>
              <a:spcAft>
                <a:spcPts val="0"/>
              </a:spcAft>
            </a:pPr>
            <a:r>
              <a:rPr sz="3200" b="1" i="0" dirty="0">
                <a:solidFill>
                  <a:srgbClr val="3B82F6"/>
                </a:solidFill>
                <a:latin typeface="Inter"/>
              </a:rPr>
              <a:t>8. </a:t>
            </a:r>
            <a:r>
              <a:rPr sz="3200" b="1" i="0" dirty="0" err="1">
                <a:solidFill>
                  <a:srgbClr val="3B82F6"/>
                </a:solidFill>
                <a:latin typeface="Inter"/>
              </a:rPr>
              <a:t>Evasione</a:t>
            </a:r>
            <a:r>
              <a:rPr sz="3200" b="1" i="0" dirty="0">
                <a:solidFill>
                  <a:srgbClr val="3B82F6"/>
                </a:solidFill>
                <a:latin typeface="Inter"/>
              </a:rPr>
              <a:t> Sistema </a:t>
            </a:r>
            <a:r>
              <a:rPr sz="3200" b="1" i="0" dirty="0" err="1">
                <a:solidFill>
                  <a:srgbClr val="3B82F6"/>
                </a:solidFill>
                <a:latin typeface="Inter"/>
              </a:rPr>
              <a:t>Immunitario</a:t>
            </a:r>
            <a:endParaRPr sz="3200" b="1" i="0" dirty="0">
              <a:solidFill>
                <a:srgbClr val="3B82F6"/>
              </a:solidFill>
              <a:latin typeface="Inter"/>
            </a:endParaRPr>
          </a:p>
        </p:txBody>
      </p:sp>
      <p:pic>
        <p:nvPicPr>
          <p:cNvPr id="5" name="Picture 4" descr="image.png"/>
          <p:cNvPicPr>
            <a:picLocks noChangeAspect="1"/>
          </p:cNvPicPr>
          <p:nvPr/>
        </p:nvPicPr>
        <p:blipFill>
          <a:blip r:embed="rId3"/>
          <a:stretch>
            <a:fillRect/>
          </a:stretch>
        </p:blipFill>
        <p:spPr>
          <a:xfrm>
            <a:off x="7267575" y="2358390"/>
            <a:ext cx="190500" cy="200025"/>
          </a:xfrm>
          <a:prstGeom prst="rect">
            <a:avLst/>
          </a:prstGeom>
        </p:spPr>
      </p:pic>
      <p:pic>
        <p:nvPicPr>
          <p:cNvPr id="6" name="Picture 5" descr="image.png"/>
          <p:cNvPicPr>
            <a:picLocks noChangeAspect="1"/>
          </p:cNvPicPr>
          <p:nvPr/>
        </p:nvPicPr>
        <p:blipFill>
          <a:blip r:embed="rId4"/>
          <a:stretch>
            <a:fillRect/>
          </a:stretch>
        </p:blipFill>
        <p:spPr>
          <a:xfrm>
            <a:off x="7267575" y="3709035"/>
            <a:ext cx="171450" cy="200025"/>
          </a:xfrm>
          <a:prstGeom prst="rect">
            <a:avLst/>
          </a:prstGeom>
        </p:spPr>
      </p:pic>
      <p:pic>
        <p:nvPicPr>
          <p:cNvPr id="7" name="Picture 6" descr="image.png"/>
          <p:cNvPicPr>
            <a:picLocks noChangeAspect="1"/>
          </p:cNvPicPr>
          <p:nvPr/>
        </p:nvPicPr>
        <p:blipFill>
          <a:blip r:embed="rId5"/>
          <a:stretch>
            <a:fillRect/>
          </a:stretch>
        </p:blipFill>
        <p:spPr>
          <a:xfrm>
            <a:off x="7258050" y="5074920"/>
            <a:ext cx="209550" cy="200025"/>
          </a:xfrm>
          <a:prstGeom prst="rect">
            <a:avLst/>
          </a:prstGeom>
        </p:spPr>
      </p:pic>
      <p:sp>
        <p:nvSpPr>
          <p:cNvPr id="8" name="TextBox 7"/>
          <p:cNvSpPr txBox="1"/>
          <p:nvPr/>
        </p:nvSpPr>
        <p:spPr>
          <a:xfrm>
            <a:off x="7258050" y="1095375"/>
            <a:ext cx="3177480" cy="647700"/>
          </a:xfrm>
          <a:prstGeom prst="rect">
            <a:avLst/>
          </a:prstGeom>
          <a:noFill/>
        </p:spPr>
        <p:txBody>
          <a:bodyPr wrap="square" lIns="0" tIns="0" rIns="0" bIns="0">
            <a:noAutofit/>
          </a:bodyPr>
          <a:lstStyle/>
          <a:p>
            <a:pPr algn="l">
              <a:lnSpc>
                <a:spcPct val="100000"/>
              </a:lnSpc>
              <a:spcBef>
                <a:spcPts val="0"/>
              </a:spcBef>
              <a:spcAft>
                <a:spcPts val="0"/>
              </a:spcAft>
            </a:pPr>
            <a:r>
              <a:rPr sz="2800" b="1" i="0" dirty="0" err="1">
                <a:solidFill>
                  <a:srgbClr val="3B82F6"/>
                </a:solidFill>
                <a:latin typeface="Inter"/>
              </a:rPr>
              <a:t>Meccanismi</a:t>
            </a:r>
            <a:r>
              <a:rPr sz="2800" b="1" i="0" dirty="0">
                <a:solidFill>
                  <a:srgbClr val="3B82F6"/>
                </a:solidFill>
                <a:latin typeface="Inter"/>
              </a:rPr>
              <a:t> di Fuga dal </a:t>
            </a:r>
            <a:r>
              <a:rPr sz="2800" b="1" i="0" dirty="0" err="1">
                <a:solidFill>
                  <a:srgbClr val="3B82F6"/>
                </a:solidFill>
                <a:latin typeface="Inter"/>
              </a:rPr>
              <a:t>Controllo</a:t>
            </a:r>
            <a:endParaRPr sz="2800" b="1" i="0" dirty="0">
              <a:solidFill>
                <a:srgbClr val="3B82F6"/>
              </a:solidFill>
              <a:latin typeface="Inter"/>
            </a:endParaRPr>
          </a:p>
        </p:txBody>
      </p:sp>
      <p:sp>
        <p:nvSpPr>
          <p:cNvPr id="9" name="TextBox 8"/>
          <p:cNvSpPr txBox="1"/>
          <p:nvPr/>
        </p:nvSpPr>
        <p:spPr>
          <a:xfrm>
            <a:off x="7574160" y="2351990"/>
            <a:ext cx="4326588" cy="678060"/>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Sorveglianza immunitaria:</a:t>
            </a:r>
            <a:r>
              <a:rPr b="0" i="0">
                <a:solidFill>
                  <a:srgbClr val="1E293B"/>
                </a:solidFill>
                <a:latin typeface="Inter"/>
              </a:rPr>
              <a:t> Il sistema immunitario normalmente riconosce ed elimina le cellule anomale attraverso meccanismi di controllo naturali.</a:t>
            </a:r>
          </a:p>
        </p:txBody>
      </p:sp>
      <p:sp>
        <p:nvSpPr>
          <p:cNvPr id="10" name="TextBox 9"/>
          <p:cNvSpPr txBox="1"/>
          <p:nvPr/>
        </p:nvSpPr>
        <p:spPr>
          <a:xfrm>
            <a:off x="7550348" y="3700551"/>
            <a:ext cx="4306372" cy="678060"/>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Macrofagi  "poliziotti corrotti" :</a:t>
            </a:r>
            <a:r>
              <a:rPr b="0" i="0">
                <a:solidFill>
                  <a:srgbClr val="1E293B"/>
                </a:solidFill>
                <a:latin typeface="Inter"/>
              </a:rPr>
              <a:t> Agevolano la formazione di vasi sanguigni, inibiscono i linfociti T e producono sostanze infiammatorie.</a:t>
            </a:r>
          </a:p>
        </p:txBody>
      </p:sp>
      <p:sp>
        <p:nvSpPr>
          <p:cNvPr id="11" name="TextBox 10"/>
          <p:cNvSpPr txBox="1"/>
          <p:nvPr/>
        </p:nvSpPr>
        <p:spPr>
          <a:xfrm>
            <a:off x="7574160" y="5018633"/>
            <a:ext cx="4216732" cy="678060"/>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Strategie di  immunoterapia :</a:t>
            </a:r>
            <a:r>
              <a:rPr b="0" i="0">
                <a:solidFill>
                  <a:srgbClr val="1E293B"/>
                </a:solidFill>
                <a:latin typeface="Inter"/>
              </a:rPr>
              <a:t> Anticorpi monoclonali, inibitori dei checkpoint immunitari e terapie cellulari innovative.</a:t>
            </a:r>
          </a:p>
        </p:txBody>
      </p:sp>
      <p:pic>
        <p:nvPicPr>
          <p:cNvPr id="12" name="Picture 11" descr="image.png"/>
          <p:cNvPicPr>
            <a:picLocks noChangeAspect="1"/>
          </p:cNvPicPr>
          <p:nvPr/>
        </p:nvPicPr>
        <p:blipFill>
          <a:blip r:embed="rId6"/>
          <a:stretch>
            <a:fillRect/>
          </a:stretch>
        </p:blipFill>
        <p:spPr>
          <a:xfrm>
            <a:off x="95250" y="1219200"/>
            <a:ext cx="6934200" cy="5381625"/>
          </a:xfrm>
          <a:prstGeom prst="rect">
            <a:avLst/>
          </a:prstGeom>
        </p:spPr>
      </p:pic>
      <p:pic>
        <p:nvPicPr>
          <p:cNvPr id="13" name="Picture 12" descr="image.png"/>
          <p:cNvPicPr>
            <a:picLocks noChangeAspect="1"/>
          </p:cNvPicPr>
          <p:nvPr/>
        </p:nvPicPr>
        <p:blipFill>
          <a:blip r:embed="rId7"/>
          <a:stretch>
            <a:fillRect/>
          </a:stretch>
        </p:blipFill>
        <p:spPr>
          <a:xfrm>
            <a:off x="457200" y="1485900"/>
            <a:ext cx="6210300" cy="4657725"/>
          </a:xfrm>
          <a:prstGeom prst="rect">
            <a:avLst/>
          </a:prstGeom>
        </p:spPr>
      </p:pic>
      <p:pic>
        <p:nvPicPr>
          <p:cNvPr id="14" name="Picture 13" descr="image.png"/>
          <p:cNvPicPr>
            <a:picLocks noChangeAspect="1"/>
          </p:cNvPicPr>
          <p:nvPr/>
        </p:nvPicPr>
        <p:blipFill>
          <a:blip r:embed="rId8"/>
          <a:stretch>
            <a:fillRect/>
          </a:stretch>
        </p:blipFill>
        <p:spPr>
          <a:xfrm>
            <a:off x="0" y="0"/>
            <a:ext cx="12192000" cy="38100"/>
          </a:xfrm>
          <a:prstGeom prst="rect">
            <a:avLst/>
          </a:prstGeom>
        </p:spPr>
      </p:pic>
      <p:pic>
        <p:nvPicPr>
          <p:cNvPr id="15" name="Picture 14" descr="image.png"/>
          <p:cNvPicPr>
            <a:picLocks noChangeAspect="1"/>
          </p:cNvPicPr>
          <p:nvPr/>
        </p:nvPicPr>
        <p:blipFill>
          <a:blip r:embed="rId9"/>
          <a:stretch>
            <a:fillRect/>
          </a:stretch>
        </p:blipFill>
        <p:spPr>
          <a:xfrm>
            <a:off x="12134850" y="1371600"/>
            <a:ext cx="57150" cy="4114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3"/>
          <a:stretch>
            <a:fillRect/>
          </a:stretch>
        </p:blipFill>
        <p:spPr>
          <a:xfrm>
            <a:off x="0" y="0"/>
            <a:ext cx="6096000" cy="6858000"/>
          </a:xfrm>
          <a:prstGeom prst="rect">
            <a:avLst/>
          </a:prstGeom>
        </p:spPr>
      </p:pic>
      <p:pic>
        <p:nvPicPr>
          <p:cNvPr id="5" name="Picture 4" descr="image.png"/>
          <p:cNvPicPr>
            <a:picLocks noChangeAspect="1"/>
          </p:cNvPicPr>
          <p:nvPr/>
        </p:nvPicPr>
        <p:blipFill>
          <a:blip r:embed="rId4"/>
          <a:stretch>
            <a:fillRect/>
          </a:stretch>
        </p:blipFill>
        <p:spPr>
          <a:xfrm>
            <a:off x="6096000" y="0"/>
            <a:ext cx="6096000" cy="6858000"/>
          </a:xfrm>
          <a:prstGeom prst="rect">
            <a:avLst/>
          </a:prstGeom>
        </p:spPr>
      </p:pic>
      <p:pic>
        <p:nvPicPr>
          <p:cNvPr id="6" name="Picture 5" descr="image.png"/>
          <p:cNvPicPr>
            <a:picLocks noChangeAspect="1"/>
          </p:cNvPicPr>
          <p:nvPr/>
        </p:nvPicPr>
        <p:blipFill>
          <a:blip r:embed="rId5"/>
          <a:stretch>
            <a:fillRect/>
          </a:stretch>
        </p:blipFill>
        <p:spPr>
          <a:xfrm>
            <a:off x="6599039" y="2719446"/>
            <a:ext cx="203015" cy="190500"/>
          </a:xfrm>
          <a:prstGeom prst="rect">
            <a:avLst/>
          </a:prstGeom>
        </p:spPr>
      </p:pic>
      <p:pic>
        <p:nvPicPr>
          <p:cNvPr id="7" name="Picture 6" descr="image.png"/>
          <p:cNvPicPr>
            <a:picLocks noChangeAspect="1"/>
          </p:cNvPicPr>
          <p:nvPr/>
        </p:nvPicPr>
        <p:blipFill>
          <a:blip r:embed="rId6"/>
          <a:stretch>
            <a:fillRect/>
          </a:stretch>
        </p:blipFill>
        <p:spPr>
          <a:xfrm>
            <a:off x="6599039" y="3677661"/>
            <a:ext cx="223317" cy="190500"/>
          </a:xfrm>
          <a:prstGeom prst="rect">
            <a:avLst/>
          </a:prstGeom>
        </p:spPr>
      </p:pic>
      <p:pic>
        <p:nvPicPr>
          <p:cNvPr id="8" name="Picture 7" descr="image.png"/>
          <p:cNvPicPr>
            <a:picLocks noChangeAspect="1"/>
          </p:cNvPicPr>
          <p:nvPr/>
        </p:nvPicPr>
        <p:blipFill>
          <a:blip r:embed="rId7"/>
          <a:stretch>
            <a:fillRect/>
          </a:stretch>
        </p:blipFill>
        <p:spPr>
          <a:xfrm>
            <a:off x="6705600" y="4779645"/>
            <a:ext cx="190500" cy="190500"/>
          </a:xfrm>
          <a:prstGeom prst="rect">
            <a:avLst/>
          </a:prstGeom>
        </p:spPr>
      </p:pic>
      <p:pic>
        <p:nvPicPr>
          <p:cNvPr id="9" name="Picture 8" descr="image.png"/>
          <p:cNvPicPr>
            <a:picLocks noChangeAspect="1"/>
          </p:cNvPicPr>
          <p:nvPr/>
        </p:nvPicPr>
        <p:blipFill>
          <a:blip r:embed="rId8"/>
          <a:stretch>
            <a:fillRect/>
          </a:stretch>
        </p:blipFill>
        <p:spPr>
          <a:xfrm>
            <a:off x="6705600" y="5732145"/>
            <a:ext cx="228600" cy="190500"/>
          </a:xfrm>
          <a:prstGeom prst="rect">
            <a:avLst/>
          </a:prstGeom>
        </p:spPr>
      </p:pic>
      <p:sp>
        <p:nvSpPr>
          <p:cNvPr id="10" name="TextBox 9"/>
          <p:cNvSpPr txBox="1"/>
          <p:nvPr/>
        </p:nvSpPr>
        <p:spPr>
          <a:xfrm>
            <a:off x="6591300" y="381461"/>
            <a:ext cx="4484637" cy="466725"/>
          </a:xfrm>
          <a:prstGeom prst="rect">
            <a:avLst/>
          </a:prstGeom>
          <a:noFill/>
        </p:spPr>
        <p:txBody>
          <a:bodyPr wrap="none" lIns="0" tIns="0" rIns="0" bIns="0">
            <a:noAutofit/>
          </a:bodyPr>
          <a:lstStyle/>
          <a:p>
            <a:pPr algn="l">
              <a:lnSpc>
                <a:spcPct val="100000"/>
              </a:lnSpc>
              <a:spcBef>
                <a:spcPts val="0"/>
              </a:spcBef>
              <a:spcAft>
                <a:spcPts val="0"/>
              </a:spcAft>
            </a:pPr>
            <a:r>
              <a:rPr sz="3200" b="1" i="0" dirty="0">
                <a:solidFill>
                  <a:srgbClr val="3B82F6"/>
                </a:solidFill>
                <a:latin typeface="Inter"/>
              </a:rPr>
              <a:t>9. </a:t>
            </a:r>
            <a:r>
              <a:rPr sz="3200" b="1" i="0" dirty="0" err="1">
                <a:solidFill>
                  <a:srgbClr val="3B82F6"/>
                </a:solidFill>
                <a:latin typeface="Inter"/>
              </a:rPr>
              <a:t>Invasione</a:t>
            </a:r>
            <a:r>
              <a:rPr sz="3200" b="1" i="0" dirty="0">
                <a:solidFill>
                  <a:srgbClr val="3B82F6"/>
                </a:solidFill>
                <a:latin typeface="Inter"/>
              </a:rPr>
              <a:t> e </a:t>
            </a:r>
            <a:r>
              <a:rPr sz="3200" b="1" i="0" dirty="0" err="1">
                <a:solidFill>
                  <a:srgbClr val="3B82F6"/>
                </a:solidFill>
                <a:latin typeface="Inter"/>
              </a:rPr>
              <a:t>Metastasi</a:t>
            </a:r>
            <a:endParaRPr sz="3200" b="1" i="0" dirty="0">
              <a:solidFill>
                <a:srgbClr val="3B82F6"/>
              </a:solidFill>
              <a:latin typeface="Inter"/>
            </a:endParaRPr>
          </a:p>
        </p:txBody>
      </p:sp>
      <p:sp>
        <p:nvSpPr>
          <p:cNvPr id="11" name="TextBox 10"/>
          <p:cNvSpPr txBox="1"/>
          <p:nvPr/>
        </p:nvSpPr>
        <p:spPr>
          <a:xfrm>
            <a:off x="6591300" y="1140975"/>
            <a:ext cx="5173980" cy="769739"/>
          </a:xfrm>
          <a:prstGeom prst="rect">
            <a:avLst/>
          </a:prstGeom>
          <a:noFill/>
        </p:spPr>
        <p:txBody>
          <a:bodyPr wrap="square" lIns="0" tIns="0" rIns="0" bIns="0">
            <a:noAutofit/>
          </a:bodyPr>
          <a:lstStyle/>
          <a:p>
            <a:pPr algn="l">
              <a:lnSpc>
                <a:spcPct val="100000"/>
              </a:lnSpc>
              <a:spcBef>
                <a:spcPts val="0"/>
              </a:spcBef>
              <a:spcAft>
                <a:spcPts val="0"/>
              </a:spcAft>
            </a:pPr>
            <a:r>
              <a:rPr sz="2000" b="0" i="0" dirty="0">
                <a:solidFill>
                  <a:srgbClr val="1E293B"/>
                </a:solidFill>
                <a:latin typeface="Inter"/>
              </a:rPr>
              <a:t>La </a:t>
            </a:r>
            <a:r>
              <a:rPr sz="2000" b="0" i="0" dirty="0" err="1">
                <a:solidFill>
                  <a:srgbClr val="1E293B"/>
                </a:solidFill>
                <a:latin typeface="Inter"/>
              </a:rPr>
              <a:t>capacità</a:t>
            </a:r>
            <a:r>
              <a:rPr sz="2000" b="0" i="0" dirty="0">
                <a:solidFill>
                  <a:srgbClr val="1E293B"/>
                </a:solidFill>
                <a:latin typeface="Inter"/>
              </a:rPr>
              <a:t> di </a:t>
            </a:r>
            <a:r>
              <a:rPr sz="2000" b="0" i="0" dirty="0" err="1">
                <a:solidFill>
                  <a:srgbClr val="1E293B"/>
                </a:solidFill>
                <a:latin typeface="Inter"/>
              </a:rPr>
              <a:t>formare</a:t>
            </a:r>
            <a:r>
              <a:rPr sz="2000" b="0" i="0" dirty="0">
                <a:solidFill>
                  <a:srgbClr val="1E293B"/>
                </a:solidFill>
                <a:latin typeface="Inter"/>
              </a:rPr>
              <a:t> </a:t>
            </a:r>
            <a:r>
              <a:rPr sz="2000" b="0" i="0" dirty="0" err="1">
                <a:solidFill>
                  <a:srgbClr val="1E293B"/>
                </a:solidFill>
                <a:latin typeface="Inter"/>
              </a:rPr>
              <a:t>metastasi</a:t>
            </a:r>
            <a:r>
              <a:rPr sz="2000" b="0" i="0" dirty="0">
                <a:solidFill>
                  <a:srgbClr val="1E293B"/>
                </a:solidFill>
                <a:latin typeface="Inter"/>
              </a:rPr>
              <a:t> </a:t>
            </a:r>
            <a:r>
              <a:rPr sz="2000" b="0" i="0" dirty="0" err="1">
                <a:solidFill>
                  <a:srgbClr val="1E293B"/>
                </a:solidFill>
                <a:latin typeface="Inter"/>
              </a:rPr>
              <a:t>rappresenta</a:t>
            </a:r>
            <a:r>
              <a:rPr sz="2000" b="0" i="0" dirty="0">
                <a:solidFill>
                  <a:srgbClr val="1E293B"/>
                </a:solidFill>
                <a:latin typeface="Inter"/>
              </a:rPr>
              <a:t> </a:t>
            </a:r>
            <a:r>
              <a:rPr sz="2000" b="0" i="0" dirty="0" err="1">
                <a:solidFill>
                  <a:srgbClr val="1E293B"/>
                </a:solidFill>
                <a:latin typeface="Inter"/>
              </a:rPr>
              <a:t>una</a:t>
            </a:r>
            <a:r>
              <a:rPr sz="2000" b="0" i="0" dirty="0">
                <a:solidFill>
                  <a:srgbClr val="1E293B"/>
                </a:solidFill>
                <a:latin typeface="Inter"/>
              </a:rPr>
              <a:t> delle </a:t>
            </a:r>
            <a:r>
              <a:rPr sz="2000" b="0" i="0" dirty="0" err="1">
                <a:solidFill>
                  <a:srgbClr val="1E293B"/>
                </a:solidFill>
                <a:latin typeface="Inter"/>
              </a:rPr>
              <a:t>caratteristiche</a:t>
            </a:r>
            <a:r>
              <a:rPr sz="2000" b="0" i="0" dirty="0">
                <a:solidFill>
                  <a:srgbClr val="1E293B"/>
                </a:solidFill>
                <a:latin typeface="Inter"/>
              </a:rPr>
              <a:t> </a:t>
            </a:r>
            <a:r>
              <a:rPr sz="2000" b="0" i="0" dirty="0" err="1">
                <a:solidFill>
                  <a:srgbClr val="1E293B"/>
                </a:solidFill>
                <a:latin typeface="Inter"/>
              </a:rPr>
              <a:t>più</a:t>
            </a:r>
            <a:r>
              <a:rPr sz="2000" b="0" i="0" dirty="0">
                <a:solidFill>
                  <a:srgbClr val="1E293B"/>
                </a:solidFill>
                <a:latin typeface="Inter"/>
              </a:rPr>
              <a:t> </a:t>
            </a:r>
            <a:r>
              <a:rPr sz="2000" b="0" i="0" dirty="0" err="1">
                <a:solidFill>
                  <a:srgbClr val="1E293B"/>
                </a:solidFill>
                <a:latin typeface="Inter"/>
              </a:rPr>
              <a:t>pericolose</a:t>
            </a:r>
            <a:r>
              <a:rPr sz="2000" b="0" i="0" dirty="0">
                <a:solidFill>
                  <a:srgbClr val="1E293B"/>
                </a:solidFill>
                <a:latin typeface="Inter"/>
              </a:rPr>
              <a:t> del </a:t>
            </a:r>
            <a:r>
              <a:rPr sz="2000" b="0" i="0" dirty="0" err="1">
                <a:solidFill>
                  <a:srgbClr val="1E293B"/>
                </a:solidFill>
                <a:latin typeface="Inter"/>
              </a:rPr>
              <a:t>cancro</a:t>
            </a:r>
            <a:r>
              <a:rPr sz="2000" b="0" i="0" dirty="0">
                <a:solidFill>
                  <a:srgbClr val="1E293B"/>
                </a:solidFill>
                <a:latin typeface="Inter"/>
              </a:rPr>
              <a:t>, </a:t>
            </a:r>
            <a:r>
              <a:rPr sz="2000" b="0" i="0" dirty="0" err="1">
                <a:solidFill>
                  <a:srgbClr val="1E293B"/>
                </a:solidFill>
                <a:latin typeface="Inter"/>
              </a:rPr>
              <a:t>responsabile</a:t>
            </a:r>
            <a:r>
              <a:rPr sz="2000" b="0" i="0" dirty="0">
                <a:solidFill>
                  <a:srgbClr val="1E293B"/>
                </a:solidFill>
                <a:latin typeface="Inter"/>
              </a:rPr>
              <a:t> del</a:t>
            </a:r>
            <a:r>
              <a:rPr sz="2000" b="1" i="0" dirty="0">
                <a:solidFill>
                  <a:srgbClr val="DC2626"/>
                </a:solidFill>
                <a:latin typeface="Inter"/>
              </a:rPr>
              <a:t> 90% delle </a:t>
            </a:r>
            <a:r>
              <a:rPr sz="2000" b="1" i="0" dirty="0" err="1">
                <a:solidFill>
                  <a:srgbClr val="DC2626"/>
                </a:solidFill>
                <a:latin typeface="Inter"/>
              </a:rPr>
              <a:t>morti</a:t>
            </a:r>
            <a:r>
              <a:rPr sz="2000" b="1" i="0" dirty="0">
                <a:solidFill>
                  <a:srgbClr val="DC2626"/>
                </a:solidFill>
                <a:latin typeface="Inter"/>
              </a:rPr>
              <a:t> </a:t>
            </a:r>
            <a:r>
              <a:rPr sz="2000" b="1" i="0" dirty="0" err="1">
                <a:solidFill>
                  <a:srgbClr val="DC2626"/>
                </a:solidFill>
                <a:latin typeface="Inter"/>
              </a:rPr>
              <a:t>oncologiche</a:t>
            </a:r>
            <a:r>
              <a:rPr sz="2000" b="0" i="0" dirty="0">
                <a:solidFill>
                  <a:srgbClr val="1E293B"/>
                </a:solidFill>
                <a:latin typeface="Inter"/>
              </a:rPr>
              <a:t> .</a:t>
            </a:r>
          </a:p>
        </p:txBody>
      </p:sp>
      <p:sp>
        <p:nvSpPr>
          <p:cNvPr id="12" name="TextBox 11"/>
          <p:cNvSpPr txBox="1"/>
          <p:nvPr/>
        </p:nvSpPr>
        <p:spPr>
          <a:xfrm>
            <a:off x="6896100" y="2714534"/>
            <a:ext cx="4709160" cy="434280"/>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Le cellule </a:t>
            </a:r>
            <a:r>
              <a:rPr b="0" i="0" dirty="0" err="1">
                <a:solidFill>
                  <a:srgbClr val="1E293B"/>
                </a:solidFill>
                <a:latin typeface="Inter"/>
              </a:rPr>
              <a:t>tumorali</a:t>
            </a:r>
            <a:r>
              <a:rPr b="0" i="0" dirty="0">
                <a:solidFill>
                  <a:srgbClr val="1E293B"/>
                </a:solidFill>
                <a:latin typeface="Inter"/>
              </a:rPr>
              <a:t> </a:t>
            </a:r>
            <a:r>
              <a:rPr b="0" i="0" dirty="0" err="1">
                <a:solidFill>
                  <a:srgbClr val="1E293B"/>
                </a:solidFill>
                <a:latin typeface="Inter"/>
              </a:rPr>
              <a:t>migrano</a:t>
            </a:r>
            <a:r>
              <a:rPr b="0" i="0" dirty="0">
                <a:solidFill>
                  <a:srgbClr val="1E293B"/>
                </a:solidFill>
                <a:latin typeface="Inter"/>
              </a:rPr>
              <a:t> </a:t>
            </a:r>
            <a:r>
              <a:rPr b="0" i="0" dirty="0" err="1">
                <a:solidFill>
                  <a:srgbClr val="1E293B"/>
                </a:solidFill>
                <a:latin typeface="Inter"/>
              </a:rPr>
              <a:t>sfruttando</a:t>
            </a:r>
            <a:r>
              <a:rPr b="0" i="0" dirty="0">
                <a:solidFill>
                  <a:srgbClr val="1E293B"/>
                </a:solidFill>
                <a:latin typeface="Inter"/>
              </a:rPr>
              <a:t> il </a:t>
            </a:r>
            <a:r>
              <a:rPr b="1" i="0" dirty="0">
                <a:solidFill>
                  <a:srgbClr val="2563EB"/>
                </a:solidFill>
                <a:latin typeface="Inter"/>
              </a:rPr>
              <a:t> </a:t>
            </a:r>
            <a:r>
              <a:rPr b="1" i="0" dirty="0" err="1">
                <a:solidFill>
                  <a:srgbClr val="2563EB"/>
                </a:solidFill>
                <a:latin typeface="Inter"/>
              </a:rPr>
              <a:t>circolo</a:t>
            </a:r>
            <a:r>
              <a:rPr b="1" i="0" dirty="0">
                <a:solidFill>
                  <a:srgbClr val="2563EB"/>
                </a:solidFill>
                <a:latin typeface="Inter"/>
              </a:rPr>
              <a:t> </a:t>
            </a:r>
            <a:r>
              <a:rPr b="1" i="0" dirty="0" err="1">
                <a:solidFill>
                  <a:srgbClr val="2563EB"/>
                </a:solidFill>
                <a:latin typeface="Inter"/>
              </a:rPr>
              <a:t>sanguigno</a:t>
            </a:r>
            <a:r>
              <a:rPr b="1" i="0" dirty="0">
                <a:solidFill>
                  <a:srgbClr val="2563EB"/>
                </a:solidFill>
                <a:latin typeface="Inter"/>
              </a:rPr>
              <a:t> e </a:t>
            </a:r>
            <a:r>
              <a:rPr b="1" i="0" dirty="0" err="1">
                <a:solidFill>
                  <a:srgbClr val="2563EB"/>
                </a:solidFill>
                <a:latin typeface="Inter"/>
              </a:rPr>
              <a:t>linfatico</a:t>
            </a:r>
            <a:r>
              <a:rPr b="0" i="0" dirty="0">
                <a:solidFill>
                  <a:srgbClr val="1E293B"/>
                </a:solidFill>
                <a:latin typeface="Inter"/>
              </a:rPr>
              <a:t> per </a:t>
            </a:r>
            <a:r>
              <a:rPr b="0" i="0" dirty="0" err="1">
                <a:solidFill>
                  <a:srgbClr val="1E293B"/>
                </a:solidFill>
                <a:latin typeface="Inter"/>
              </a:rPr>
              <a:t>raggiungere</a:t>
            </a:r>
            <a:r>
              <a:rPr b="0" i="0" dirty="0">
                <a:solidFill>
                  <a:srgbClr val="1E293B"/>
                </a:solidFill>
                <a:latin typeface="Inter"/>
              </a:rPr>
              <a:t> </a:t>
            </a:r>
            <a:r>
              <a:rPr b="0" i="0" dirty="0" err="1">
                <a:solidFill>
                  <a:srgbClr val="1E293B"/>
                </a:solidFill>
                <a:latin typeface="Inter"/>
              </a:rPr>
              <a:t>organi</a:t>
            </a:r>
            <a:r>
              <a:rPr b="0" i="0" dirty="0">
                <a:solidFill>
                  <a:srgbClr val="1E293B"/>
                </a:solidFill>
                <a:latin typeface="Inter"/>
              </a:rPr>
              <a:t> </a:t>
            </a:r>
            <a:r>
              <a:rPr b="0" i="0" dirty="0" err="1">
                <a:solidFill>
                  <a:srgbClr val="1E293B"/>
                </a:solidFill>
                <a:latin typeface="Inter"/>
              </a:rPr>
              <a:t>distanti</a:t>
            </a:r>
            <a:r>
              <a:rPr b="0" i="0" dirty="0">
                <a:solidFill>
                  <a:srgbClr val="1E293B"/>
                </a:solidFill>
                <a:latin typeface="Inter"/>
              </a:rPr>
              <a:t>.</a:t>
            </a:r>
          </a:p>
        </p:txBody>
      </p:sp>
      <p:sp>
        <p:nvSpPr>
          <p:cNvPr id="13" name="TextBox 12"/>
          <p:cNvSpPr txBox="1"/>
          <p:nvPr/>
        </p:nvSpPr>
        <p:spPr>
          <a:xfrm>
            <a:off x="6919020" y="3674535"/>
            <a:ext cx="4654600" cy="434280"/>
          </a:xfrm>
          <a:prstGeom prst="rect">
            <a:avLst/>
          </a:prstGeom>
          <a:noFill/>
        </p:spPr>
        <p:txBody>
          <a:bodyPr wrap="square" lIns="0" tIns="0" rIns="0" bIns="0">
            <a:noAutofit/>
          </a:bodyPr>
          <a:lstStyle/>
          <a:p>
            <a:pPr algn="l">
              <a:lnSpc>
                <a:spcPct val="100000"/>
              </a:lnSpc>
              <a:spcBef>
                <a:spcPts val="0"/>
              </a:spcBef>
              <a:spcAft>
                <a:spcPts val="0"/>
              </a:spcAft>
            </a:pPr>
            <a:r>
              <a:rPr b="0" i="0">
                <a:solidFill>
                  <a:srgbClr val="1E293B"/>
                </a:solidFill>
                <a:latin typeface="Inter"/>
              </a:rPr>
              <a:t>Il processo di </a:t>
            </a:r>
            <a:r>
              <a:rPr b="1" i="0">
                <a:solidFill>
                  <a:srgbClr val="2563EB"/>
                </a:solidFill>
                <a:latin typeface="Inter"/>
              </a:rPr>
              <a:t> colonizzazione</a:t>
            </a:r>
            <a:r>
              <a:rPr b="0" i="0">
                <a:solidFill>
                  <a:srgbClr val="1E293B"/>
                </a:solidFill>
                <a:latin typeface="Inter"/>
              </a:rPr>
              <a:t> degli organi distanti è lungo e complesso, richiedendo adattamento cellulare.</a:t>
            </a:r>
          </a:p>
        </p:txBody>
      </p:sp>
      <p:sp>
        <p:nvSpPr>
          <p:cNvPr id="14" name="TextBox 13"/>
          <p:cNvSpPr txBox="1"/>
          <p:nvPr/>
        </p:nvSpPr>
        <p:spPr>
          <a:xfrm>
            <a:off x="7002660" y="4641145"/>
            <a:ext cx="4709160" cy="434280"/>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Le cellule </a:t>
            </a:r>
            <a:r>
              <a:rPr b="0" i="0" dirty="0" err="1">
                <a:solidFill>
                  <a:srgbClr val="1E293B"/>
                </a:solidFill>
                <a:latin typeface="Inter"/>
              </a:rPr>
              <a:t>metastatiche</a:t>
            </a:r>
            <a:r>
              <a:rPr b="0" i="0" dirty="0">
                <a:solidFill>
                  <a:srgbClr val="1E293B"/>
                </a:solidFill>
                <a:latin typeface="Inter"/>
              </a:rPr>
              <a:t> </a:t>
            </a:r>
            <a:r>
              <a:rPr b="0" i="0" dirty="0" err="1">
                <a:solidFill>
                  <a:srgbClr val="1E293B"/>
                </a:solidFill>
                <a:latin typeface="Inter"/>
              </a:rPr>
              <a:t>sono</a:t>
            </a:r>
            <a:r>
              <a:rPr b="0" i="0" dirty="0">
                <a:solidFill>
                  <a:srgbClr val="1E293B"/>
                </a:solidFill>
                <a:latin typeface="Inter"/>
              </a:rPr>
              <a:t> </a:t>
            </a:r>
            <a:r>
              <a:rPr b="0" i="0" dirty="0" err="1">
                <a:solidFill>
                  <a:srgbClr val="1E293B"/>
                </a:solidFill>
                <a:latin typeface="Inter"/>
              </a:rPr>
              <a:t>spesso</a:t>
            </a:r>
            <a:r>
              <a:rPr b="0" i="0" dirty="0">
                <a:solidFill>
                  <a:srgbClr val="1E293B"/>
                </a:solidFill>
                <a:latin typeface="Inter"/>
              </a:rPr>
              <a:t> </a:t>
            </a:r>
            <a:r>
              <a:rPr b="1" i="0" dirty="0">
                <a:solidFill>
                  <a:srgbClr val="2563EB"/>
                </a:solidFill>
                <a:latin typeface="Inter"/>
              </a:rPr>
              <a:t> </a:t>
            </a:r>
            <a:r>
              <a:rPr b="1" i="0" dirty="0" err="1">
                <a:solidFill>
                  <a:srgbClr val="2563EB"/>
                </a:solidFill>
                <a:latin typeface="Inter"/>
              </a:rPr>
              <a:t>più</a:t>
            </a:r>
            <a:r>
              <a:rPr b="1" i="0" dirty="0">
                <a:solidFill>
                  <a:srgbClr val="2563EB"/>
                </a:solidFill>
                <a:latin typeface="Inter"/>
              </a:rPr>
              <a:t> aggressive e </a:t>
            </a:r>
            <a:r>
              <a:rPr b="1" i="0" dirty="0" err="1">
                <a:solidFill>
                  <a:srgbClr val="2563EB"/>
                </a:solidFill>
                <a:latin typeface="Inter"/>
              </a:rPr>
              <a:t>resistenti</a:t>
            </a:r>
            <a:r>
              <a:rPr b="0" i="0" dirty="0">
                <a:solidFill>
                  <a:srgbClr val="1E293B"/>
                </a:solidFill>
                <a:latin typeface="Inter"/>
              </a:rPr>
              <a:t> ai </a:t>
            </a:r>
            <a:r>
              <a:rPr b="0" i="0" dirty="0" err="1">
                <a:solidFill>
                  <a:srgbClr val="1E293B"/>
                </a:solidFill>
                <a:latin typeface="Inter"/>
              </a:rPr>
              <a:t>farmaci</a:t>
            </a:r>
            <a:r>
              <a:rPr b="0" i="0" dirty="0">
                <a:solidFill>
                  <a:srgbClr val="1E293B"/>
                </a:solidFill>
                <a:latin typeface="Inter"/>
              </a:rPr>
              <a:t> rispetto al </a:t>
            </a:r>
            <a:r>
              <a:rPr b="0" i="0" dirty="0" err="1">
                <a:solidFill>
                  <a:srgbClr val="1E293B"/>
                </a:solidFill>
                <a:latin typeface="Inter"/>
              </a:rPr>
              <a:t>tumore</a:t>
            </a:r>
            <a:r>
              <a:rPr b="0" i="0" dirty="0">
                <a:solidFill>
                  <a:srgbClr val="1E293B"/>
                </a:solidFill>
                <a:latin typeface="Inter"/>
              </a:rPr>
              <a:t> </a:t>
            </a:r>
            <a:r>
              <a:rPr b="0" i="0" dirty="0" err="1">
                <a:solidFill>
                  <a:srgbClr val="1E293B"/>
                </a:solidFill>
                <a:latin typeface="Inter"/>
              </a:rPr>
              <a:t>primario</a:t>
            </a:r>
            <a:r>
              <a:rPr b="0" i="0" dirty="0">
                <a:solidFill>
                  <a:srgbClr val="1E293B"/>
                </a:solidFill>
                <a:latin typeface="Inter"/>
              </a:rPr>
              <a:t>.</a:t>
            </a:r>
          </a:p>
        </p:txBody>
      </p:sp>
      <p:sp>
        <p:nvSpPr>
          <p:cNvPr id="15" name="TextBox 14"/>
          <p:cNvSpPr txBox="1"/>
          <p:nvPr/>
        </p:nvSpPr>
        <p:spPr>
          <a:xfrm>
            <a:off x="7048350" y="5662106"/>
            <a:ext cx="4525269" cy="434280"/>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Il </a:t>
            </a:r>
            <a:r>
              <a:rPr b="0" i="0" dirty="0" err="1">
                <a:solidFill>
                  <a:srgbClr val="1E293B"/>
                </a:solidFill>
                <a:latin typeface="Inter"/>
              </a:rPr>
              <a:t>processo</a:t>
            </a:r>
            <a:r>
              <a:rPr b="0" i="0" dirty="0">
                <a:solidFill>
                  <a:srgbClr val="1E293B"/>
                </a:solidFill>
                <a:latin typeface="Inter"/>
              </a:rPr>
              <a:t> </a:t>
            </a:r>
            <a:r>
              <a:rPr b="0" i="0" dirty="0" err="1">
                <a:solidFill>
                  <a:srgbClr val="1E293B"/>
                </a:solidFill>
                <a:latin typeface="Inter"/>
              </a:rPr>
              <a:t>coinvolge</a:t>
            </a:r>
            <a:r>
              <a:rPr b="0" i="0" dirty="0">
                <a:solidFill>
                  <a:srgbClr val="1E293B"/>
                </a:solidFill>
                <a:latin typeface="Inter"/>
              </a:rPr>
              <a:t> </a:t>
            </a:r>
            <a:r>
              <a:rPr b="1" i="0" dirty="0">
                <a:solidFill>
                  <a:srgbClr val="2563EB"/>
                </a:solidFill>
                <a:latin typeface="Inter"/>
              </a:rPr>
              <a:t> </a:t>
            </a:r>
            <a:r>
              <a:rPr b="1" i="0" dirty="0" err="1">
                <a:solidFill>
                  <a:srgbClr val="2563EB"/>
                </a:solidFill>
                <a:latin typeface="Inter"/>
              </a:rPr>
              <a:t>angiogenesi</a:t>
            </a:r>
            <a:r>
              <a:rPr b="1" i="0" dirty="0">
                <a:solidFill>
                  <a:srgbClr val="2563EB"/>
                </a:solidFill>
                <a:latin typeface="Inter"/>
              </a:rPr>
              <a:t>, </a:t>
            </a:r>
            <a:r>
              <a:rPr b="1" i="0" dirty="0" err="1">
                <a:solidFill>
                  <a:srgbClr val="2563EB"/>
                </a:solidFill>
                <a:latin typeface="Inter"/>
              </a:rPr>
              <a:t>macrofagi</a:t>
            </a:r>
            <a:r>
              <a:rPr b="1" i="0" dirty="0">
                <a:solidFill>
                  <a:srgbClr val="2563EB"/>
                </a:solidFill>
                <a:latin typeface="Inter"/>
              </a:rPr>
              <a:t> e </a:t>
            </a:r>
            <a:r>
              <a:rPr b="1" i="0" dirty="0" err="1">
                <a:solidFill>
                  <a:srgbClr val="2563EB"/>
                </a:solidFill>
                <a:latin typeface="Inter"/>
              </a:rPr>
              <a:t>microambiente</a:t>
            </a:r>
            <a:r>
              <a:rPr b="1" i="0" dirty="0">
                <a:solidFill>
                  <a:srgbClr val="2563EB"/>
                </a:solidFill>
                <a:latin typeface="Inter"/>
              </a:rPr>
              <a:t> </a:t>
            </a:r>
            <a:r>
              <a:rPr b="1" i="0" dirty="0" err="1">
                <a:solidFill>
                  <a:srgbClr val="2563EB"/>
                </a:solidFill>
                <a:latin typeface="Inter"/>
              </a:rPr>
              <a:t>infiammatorio</a:t>
            </a:r>
            <a:r>
              <a:rPr b="0" i="0" dirty="0">
                <a:solidFill>
                  <a:srgbClr val="1E293B"/>
                </a:solidFill>
                <a:latin typeface="Inter"/>
              </a:rPr>
              <a:t> </a:t>
            </a:r>
            <a:r>
              <a:rPr b="0" i="0" dirty="0" err="1">
                <a:solidFill>
                  <a:srgbClr val="1E293B"/>
                </a:solidFill>
                <a:latin typeface="Inter"/>
              </a:rPr>
              <a:t>che</a:t>
            </a:r>
            <a:r>
              <a:rPr b="0" i="0" dirty="0">
                <a:solidFill>
                  <a:srgbClr val="1E293B"/>
                </a:solidFill>
                <a:latin typeface="Inter"/>
              </a:rPr>
              <a:t> </a:t>
            </a:r>
            <a:r>
              <a:rPr b="0" i="0" dirty="0" err="1">
                <a:solidFill>
                  <a:srgbClr val="1E293B"/>
                </a:solidFill>
                <a:latin typeface="Inter"/>
              </a:rPr>
              <a:t>facilitano</a:t>
            </a:r>
            <a:r>
              <a:rPr b="0" i="0" dirty="0">
                <a:solidFill>
                  <a:srgbClr val="1E293B"/>
                </a:solidFill>
                <a:latin typeface="Inter"/>
              </a:rPr>
              <a:t> la </a:t>
            </a:r>
            <a:r>
              <a:rPr b="0" i="0" dirty="0" err="1">
                <a:solidFill>
                  <a:srgbClr val="1E293B"/>
                </a:solidFill>
                <a:latin typeface="Inter"/>
              </a:rPr>
              <a:t>diffusione</a:t>
            </a:r>
            <a:r>
              <a:rPr b="0" i="0" dirty="0">
                <a:solidFill>
                  <a:srgbClr val="1E293B"/>
                </a:solidFill>
                <a:latin typeface="Inter"/>
              </a:rPr>
              <a:t>.</a:t>
            </a:r>
          </a:p>
        </p:txBody>
      </p:sp>
      <p:pic>
        <p:nvPicPr>
          <p:cNvPr id="16" name="Picture 15" descr="image.png"/>
          <p:cNvPicPr>
            <a:picLocks noChangeAspect="1"/>
          </p:cNvPicPr>
          <p:nvPr/>
        </p:nvPicPr>
        <p:blipFill>
          <a:blip r:embed="rId9"/>
          <a:stretch>
            <a:fillRect/>
          </a:stretch>
        </p:blipFill>
        <p:spPr>
          <a:xfrm>
            <a:off x="6096000" y="0"/>
            <a:ext cx="381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3"/>
          <a:stretch>
            <a:fillRect/>
          </a:stretch>
        </p:blipFill>
        <p:spPr>
          <a:xfrm>
            <a:off x="0" y="0"/>
            <a:ext cx="12192000" cy="38100"/>
          </a:xfrm>
          <a:prstGeom prst="rect">
            <a:avLst/>
          </a:prstGeom>
        </p:spPr>
      </p:pic>
      <p:pic>
        <p:nvPicPr>
          <p:cNvPr id="5" name="Picture 4" descr="image.png"/>
          <p:cNvPicPr>
            <a:picLocks noChangeAspect="1"/>
          </p:cNvPicPr>
          <p:nvPr/>
        </p:nvPicPr>
        <p:blipFill>
          <a:blip r:embed="rId4"/>
          <a:stretch>
            <a:fillRect/>
          </a:stretch>
        </p:blipFill>
        <p:spPr>
          <a:xfrm>
            <a:off x="0" y="0"/>
            <a:ext cx="6096000" cy="6858000"/>
          </a:xfrm>
          <a:prstGeom prst="rect">
            <a:avLst/>
          </a:prstGeom>
        </p:spPr>
      </p:pic>
      <p:pic>
        <p:nvPicPr>
          <p:cNvPr id="6" name="Picture 5" descr="image.png"/>
          <p:cNvPicPr>
            <a:picLocks noChangeAspect="1"/>
          </p:cNvPicPr>
          <p:nvPr/>
        </p:nvPicPr>
        <p:blipFill>
          <a:blip r:embed="rId5"/>
          <a:stretch>
            <a:fillRect/>
          </a:stretch>
        </p:blipFill>
        <p:spPr>
          <a:xfrm>
            <a:off x="6096000" y="0"/>
            <a:ext cx="6096000" cy="6858000"/>
          </a:xfrm>
          <a:prstGeom prst="rect">
            <a:avLst/>
          </a:prstGeom>
        </p:spPr>
      </p:pic>
      <p:pic>
        <p:nvPicPr>
          <p:cNvPr id="7" name="Picture 6" descr="image.png"/>
          <p:cNvPicPr>
            <a:picLocks noChangeAspect="1"/>
          </p:cNvPicPr>
          <p:nvPr/>
        </p:nvPicPr>
        <p:blipFill>
          <a:blip r:embed="rId6"/>
          <a:stretch>
            <a:fillRect/>
          </a:stretch>
        </p:blipFill>
        <p:spPr>
          <a:xfrm>
            <a:off x="6705600" y="3013710"/>
            <a:ext cx="5181600" cy="885825"/>
          </a:xfrm>
          <a:prstGeom prst="rect">
            <a:avLst/>
          </a:prstGeom>
        </p:spPr>
      </p:pic>
      <p:pic>
        <p:nvPicPr>
          <p:cNvPr id="8" name="Picture 7" descr="image.png"/>
          <p:cNvPicPr>
            <a:picLocks noChangeAspect="1"/>
          </p:cNvPicPr>
          <p:nvPr/>
        </p:nvPicPr>
        <p:blipFill>
          <a:blip r:embed="rId7"/>
          <a:stretch>
            <a:fillRect/>
          </a:stretch>
        </p:blipFill>
        <p:spPr>
          <a:xfrm>
            <a:off x="6858000" y="3166110"/>
            <a:ext cx="209550" cy="180975"/>
          </a:xfrm>
          <a:prstGeom prst="rect">
            <a:avLst/>
          </a:prstGeom>
        </p:spPr>
      </p:pic>
      <p:pic>
        <p:nvPicPr>
          <p:cNvPr id="9" name="Picture 8" descr="image.png"/>
          <p:cNvPicPr>
            <a:picLocks noChangeAspect="1"/>
          </p:cNvPicPr>
          <p:nvPr/>
        </p:nvPicPr>
        <p:blipFill>
          <a:blip r:embed="rId8"/>
          <a:stretch>
            <a:fillRect/>
          </a:stretch>
        </p:blipFill>
        <p:spPr>
          <a:xfrm>
            <a:off x="6705600" y="4042410"/>
            <a:ext cx="5181600" cy="666750"/>
          </a:xfrm>
          <a:prstGeom prst="rect">
            <a:avLst/>
          </a:prstGeom>
        </p:spPr>
      </p:pic>
      <p:pic>
        <p:nvPicPr>
          <p:cNvPr id="10" name="Picture 9" descr="image.png"/>
          <p:cNvPicPr>
            <a:picLocks noChangeAspect="1"/>
          </p:cNvPicPr>
          <p:nvPr/>
        </p:nvPicPr>
        <p:blipFill>
          <a:blip r:embed="rId9"/>
          <a:stretch>
            <a:fillRect/>
          </a:stretch>
        </p:blipFill>
        <p:spPr>
          <a:xfrm>
            <a:off x="6858000" y="4185285"/>
            <a:ext cx="161925" cy="190500"/>
          </a:xfrm>
          <a:prstGeom prst="rect">
            <a:avLst/>
          </a:prstGeom>
        </p:spPr>
      </p:pic>
      <p:pic>
        <p:nvPicPr>
          <p:cNvPr id="11" name="Picture 10" descr="image.png"/>
          <p:cNvPicPr>
            <a:picLocks noChangeAspect="1"/>
          </p:cNvPicPr>
          <p:nvPr/>
        </p:nvPicPr>
        <p:blipFill>
          <a:blip r:embed="rId8"/>
          <a:stretch>
            <a:fillRect/>
          </a:stretch>
        </p:blipFill>
        <p:spPr>
          <a:xfrm>
            <a:off x="6705600" y="4861559"/>
            <a:ext cx="5181600" cy="1007745"/>
          </a:xfrm>
          <a:prstGeom prst="rect">
            <a:avLst/>
          </a:prstGeom>
        </p:spPr>
      </p:pic>
      <p:pic>
        <p:nvPicPr>
          <p:cNvPr id="12" name="Picture 11" descr="image.png"/>
          <p:cNvPicPr>
            <a:picLocks noChangeAspect="1"/>
          </p:cNvPicPr>
          <p:nvPr/>
        </p:nvPicPr>
        <p:blipFill>
          <a:blip r:embed="rId10"/>
          <a:stretch>
            <a:fillRect/>
          </a:stretch>
        </p:blipFill>
        <p:spPr>
          <a:xfrm>
            <a:off x="6858000" y="5004435"/>
            <a:ext cx="190500" cy="190500"/>
          </a:xfrm>
          <a:prstGeom prst="rect">
            <a:avLst/>
          </a:prstGeom>
        </p:spPr>
      </p:pic>
      <p:sp>
        <p:nvSpPr>
          <p:cNvPr id="15" name="TextBox 14"/>
          <p:cNvSpPr txBox="1"/>
          <p:nvPr/>
        </p:nvSpPr>
        <p:spPr>
          <a:xfrm>
            <a:off x="6705600" y="548282"/>
            <a:ext cx="5181600" cy="1038225"/>
          </a:xfrm>
          <a:prstGeom prst="rect">
            <a:avLst/>
          </a:prstGeom>
          <a:noFill/>
        </p:spPr>
        <p:txBody>
          <a:bodyPr wrap="square" lIns="0" tIns="0" rIns="0" bIns="0">
            <a:noAutofit/>
          </a:bodyPr>
          <a:lstStyle/>
          <a:p>
            <a:pPr algn="l">
              <a:lnSpc>
                <a:spcPct val="100000"/>
              </a:lnSpc>
              <a:spcBef>
                <a:spcPts val="0"/>
              </a:spcBef>
              <a:spcAft>
                <a:spcPts val="0"/>
              </a:spcAft>
            </a:pPr>
            <a:r>
              <a:rPr sz="3200" b="1" i="0" dirty="0">
                <a:solidFill>
                  <a:srgbClr val="3B82F6"/>
                </a:solidFill>
                <a:latin typeface="Inter"/>
              </a:rPr>
              <a:t>10. </a:t>
            </a:r>
            <a:r>
              <a:rPr sz="3200" b="1" i="0" dirty="0" err="1">
                <a:solidFill>
                  <a:srgbClr val="3B82F6"/>
                </a:solidFill>
                <a:latin typeface="Inter"/>
              </a:rPr>
              <a:t>Angiogenesi</a:t>
            </a:r>
            <a:r>
              <a:rPr sz="3200" b="1" i="0" dirty="0">
                <a:solidFill>
                  <a:srgbClr val="3B82F6"/>
                </a:solidFill>
                <a:latin typeface="Inter"/>
              </a:rPr>
              <a:t> </a:t>
            </a:r>
            <a:r>
              <a:rPr sz="3200" b="1" i="0" dirty="0" err="1">
                <a:solidFill>
                  <a:srgbClr val="3B82F6"/>
                </a:solidFill>
                <a:latin typeface="Inter"/>
              </a:rPr>
              <a:t>Sostenuta</a:t>
            </a:r>
            <a:endParaRPr sz="3200" b="1" i="0" dirty="0">
              <a:solidFill>
                <a:srgbClr val="3B82F6"/>
              </a:solidFill>
              <a:latin typeface="Inter"/>
            </a:endParaRPr>
          </a:p>
        </p:txBody>
      </p:sp>
      <p:sp>
        <p:nvSpPr>
          <p:cNvPr id="16" name="TextBox 15"/>
          <p:cNvSpPr txBox="1"/>
          <p:nvPr/>
        </p:nvSpPr>
        <p:spPr>
          <a:xfrm>
            <a:off x="6705600" y="1902737"/>
            <a:ext cx="5036820" cy="769739"/>
          </a:xfrm>
          <a:prstGeom prst="rect">
            <a:avLst/>
          </a:prstGeom>
          <a:noFill/>
        </p:spPr>
        <p:txBody>
          <a:bodyPr wrap="square" lIns="0" tIns="0" rIns="0" bIns="0">
            <a:noAutofit/>
          </a:bodyPr>
          <a:lstStyle/>
          <a:p>
            <a:pPr algn="l">
              <a:lnSpc>
                <a:spcPct val="100000"/>
              </a:lnSpc>
              <a:spcBef>
                <a:spcPts val="0"/>
              </a:spcBef>
              <a:spcAft>
                <a:spcPts val="0"/>
              </a:spcAft>
            </a:pPr>
            <a:r>
              <a:rPr sz="2000" b="0" i="0" dirty="0">
                <a:solidFill>
                  <a:srgbClr val="1E293B"/>
                </a:solidFill>
                <a:latin typeface="Inter"/>
              </a:rPr>
              <a:t>I </a:t>
            </a:r>
            <a:r>
              <a:rPr sz="2000" b="0" i="0" dirty="0" err="1">
                <a:solidFill>
                  <a:srgbClr val="1E293B"/>
                </a:solidFill>
                <a:latin typeface="Inter"/>
              </a:rPr>
              <a:t>tumori</a:t>
            </a:r>
            <a:r>
              <a:rPr sz="2000" b="0" i="0" dirty="0">
                <a:solidFill>
                  <a:srgbClr val="1E293B"/>
                </a:solidFill>
                <a:latin typeface="Inter"/>
              </a:rPr>
              <a:t> </a:t>
            </a:r>
            <a:r>
              <a:rPr sz="2000" b="0" i="0" dirty="0" err="1">
                <a:solidFill>
                  <a:srgbClr val="1E293B"/>
                </a:solidFill>
                <a:latin typeface="Inter"/>
              </a:rPr>
              <a:t>inducono</a:t>
            </a:r>
            <a:r>
              <a:rPr sz="2000" b="0" i="0" dirty="0">
                <a:solidFill>
                  <a:srgbClr val="1E293B"/>
                </a:solidFill>
                <a:latin typeface="Inter"/>
              </a:rPr>
              <a:t> la </a:t>
            </a:r>
            <a:r>
              <a:rPr sz="2000" b="0" i="0" dirty="0" err="1">
                <a:solidFill>
                  <a:srgbClr val="1E293B"/>
                </a:solidFill>
                <a:latin typeface="Inter"/>
              </a:rPr>
              <a:t>formazione</a:t>
            </a:r>
            <a:r>
              <a:rPr sz="2000" b="0" i="0" dirty="0">
                <a:solidFill>
                  <a:srgbClr val="1E293B"/>
                </a:solidFill>
                <a:latin typeface="Inter"/>
              </a:rPr>
              <a:t> di </a:t>
            </a:r>
            <a:r>
              <a:rPr sz="2000" b="0" i="0" dirty="0" err="1">
                <a:solidFill>
                  <a:srgbClr val="1E293B"/>
                </a:solidFill>
                <a:latin typeface="Inter"/>
              </a:rPr>
              <a:t>nuovi</a:t>
            </a:r>
            <a:r>
              <a:rPr sz="2000" b="0" i="0" dirty="0">
                <a:solidFill>
                  <a:srgbClr val="1E293B"/>
                </a:solidFill>
                <a:latin typeface="Inter"/>
              </a:rPr>
              <a:t> </a:t>
            </a:r>
            <a:r>
              <a:rPr sz="2000" b="0" i="0" dirty="0" err="1">
                <a:solidFill>
                  <a:srgbClr val="1E293B"/>
                </a:solidFill>
                <a:latin typeface="Inter"/>
              </a:rPr>
              <a:t>vasi</a:t>
            </a:r>
            <a:r>
              <a:rPr sz="2000" b="0" i="0" dirty="0">
                <a:solidFill>
                  <a:srgbClr val="1E293B"/>
                </a:solidFill>
                <a:latin typeface="Inter"/>
              </a:rPr>
              <a:t> </a:t>
            </a:r>
            <a:r>
              <a:rPr sz="2000" b="0" i="0" dirty="0" err="1">
                <a:solidFill>
                  <a:srgbClr val="1E293B"/>
                </a:solidFill>
                <a:latin typeface="Inter"/>
              </a:rPr>
              <a:t>sanguigni</a:t>
            </a:r>
            <a:r>
              <a:rPr sz="2000" b="0" i="0" dirty="0">
                <a:solidFill>
                  <a:srgbClr val="1E293B"/>
                </a:solidFill>
                <a:latin typeface="Inter"/>
              </a:rPr>
              <a:t> per </a:t>
            </a:r>
            <a:r>
              <a:rPr sz="2000" b="0" i="0" dirty="0" err="1">
                <a:solidFill>
                  <a:srgbClr val="1E293B"/>
                </a:solidFill>
                <a:latin typeface="Inter"/>
              </a:rPr>
              <a:t>garantire</a:t>
            </a:r>
            <a:r>
              <a:rPr sz="2000" b="0" i="0" dirty="0">
                <a:solidFill>
                  <a:srgbClr val="1E293B"/>
                </a:solidFill>
                <a:latin typeface="Inter"/>
              </a:rPr>
              <a:t> il proprio </a:t>
            </a:r>
            <a:r>
              <a:rPr sz="2000" b="0" i="0" dirty="0" err="1">
                <a:solidFill>
                  <a:srgbClr val="1E293B"/>
                </a:solidFill>
                <a:latin typeface="Inter"/>
              </a:rPr>
              <a:t>nutrimento</a:t>
            </a:r>
            <a:r>
              <a:rPr sz="2000" b="0" i="0" dirty="0">
                <a:solidFill>
                  <a:srgbClr val="1E293B"/>
                </a:solidFill>
                <a:latin typeface="Inter"/>
              </a:rPr>
              <a:t> e </a:t>
            </a:r>
            <a:r>
              <a:rPr sz="2000" b="0" i="0" dirty="0" err="1">
                <a:solidFill>
                  <a:srgbClr val="1E293B"/>
                </a:solidFill>
                <a:latin typeface="Inter"/>
              </a:rPr>
              <a:t>sostenere</a:t>
            </a:r>
            <a:r>
              <a:rPr sz="2000" b="0" i="0" dirty="0">
                <a:solidFill>
                  <a:srgbClr val="1E293B"/>
                </a:solidFill>
                <a:latin typeface="Inter"/>
              </a:rPr>
              <a:t> la </a:t>
            </a:r>
            <a:r>
              <a:rPr sz="2000" b="0" i="0" dirty="0" err="1">
                <a:solidFill>
                  <a:srgbClr val="1E293B"/>
                </a:solidFill>
                <a:latin typeface="Inter"/>
              </a:rPr>
              <a:t>crescita</a:t>
            </a:r>
            <a:endParaRPr sz="2000" b="0" i="0" dirty="0">
              <a:solidFill>
                <a:srgbClr val="1E293B"/>
              </a:solidFill>
              <a:latin typeface="Inter"/>
            </a:endParaRPr>
          </a:p>
        </p:txBody>
      </p:sp>
      <p:sp>
        <p:nvSpPr>
          <p:cNvPr id="17" name="TextBox 16"/>
          <p:cNvSpPr txBox="1"/>
          <p:nvPr/>
        </p:nvSpPr>
        <p:spPr>
          <a:xfrm>
            <a:off x="7177980" y="3140214"/>
            <a:ext cx="4564440" cy="593636"/>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I </a:t>
            </a:r>
            <a:r>
              <a:rPr b="0" i="0" dirty="0" err="1">
                <a:solidFill>
                  <a:srgbClr val="1E293B"/>
                </a:solidFill>
                <a:latin typeface="Inter"/>
              </a:rPr>
              <a:t>tumori</a:t>
            </a:r>
            <a:r>
              <a:rPr b="0" i="0" dirty="0">
                <a:solidFill>
                  <a:srgbClr val="1E293B"/>
                </a:solidFill>
                <a:latin typeface="Inter"/>
              </a:rPr>
              <a:t> </a:t>
            </a:r>
            <a:r>
              <a:rPr b="0" i="0" dirty="0" err="1">
                <a:solidFill>
                  <a:srgbClr val="1E293B"/>
                </a:solidFill>
                <a:latin typeface="Inter"/>
              </a:rPr>
              <a:t>necessitano</a:t>
            </a:r>
            <a:r>
              <a:rPr b="0" i="0" dirty="0">
                <a:solidFill>
                  <a:srgbClr val="1E293B"/>
                </a:solidFill>
                <a:latin typeface="Inter"/>
              </a:rPr>
              <a:t> di </a:t>
            </a:r>
            <a:r>
              <a:rPr b="0" i="0" dirty="0" err="1">
                <a:solidFill>
                  <a:srgbClr val="1E293B"/>
                </a:solidFill>
                <a:latin typeface="Inter"/>
              </a:rPr>
              <a:t>rifornimenti</a:t>
            </a:r>
            <a:r>
              <a:rPr b="0" i="0" dirty="0">
                <a:solidFill>
                  <a:srgbClr val="1E293B"/>
                </a:solidFill>
                <a:latin typeface="Inter"/>
              </a:rPr>
              <a:t> </a:t>
            </a:r>
            <a:r>
              <a:rPr b="0" i="0" dirty="0" err="1">
                <a:solidFill>
                  <a:srgbClr val="1E293B"/>
                </a:solidFill>
                <a:latin typeface="Inter"/>
              </a:rPr>
              <a:t>nutritivi</a:t>
            </a:r>
            <a:r>
              <a:rPr b="0" i="0" dirty="0">
                <a:solidFill>
                  <a:srgbClr val="1E293B"/>
                </a:solidFill>
                <a:latin typeface="Inter"/>
              </a:rPr>
              <a:t> </a:t>
            </a:r>
            <a:r>
              <a:rPr b="0" i="0" dirty="0" err="1">
                <a:solidFill>
                  <a:srgbClr val="1E293B"/>
                </a:solidFill>
                <a:latin typeface="Inter"/>
              </a:rPr>
              <a:t>costanti</a:t>
            </a:r>
            <a:r>
              <a:rPr b="0" i="0" dirty="0">
                <a:solidFill>
                  <a:srgbClr val="1E293B"/>
                </a:solidFill>
                <a:latin typeface="Inter"/>
              </a:rPr>
              <a:t> e </a:t>
            </a:r>
            <a:r>
              <a:rPr b="0" i="0" dirty="0" err="1">
                <a:solidFill>
                  <a:srgbClr val="1E293B"/>
                </a:solidFill>
                <a:latin typeface="Inter"/>
              </a:rPr>
              <a:t>inducono</a:t>
            </a:r>
            <a:r>
              <a:rPr b="0" i="0" dirty="0">
                <a:solidFill>
                  <a:srgbClr val="1E293B"/>
                </a:solidFill>
                <a:latin typeface="Inter"/>
              </a:rPr>
              <a:t> la </a:t>
            </a:r>
            <a:r>
              <a:rPr b="0" i="0" dirty="0" err="1">
                <a:solidFill>
                  <a:srgbClr val="1E293B"/>
                </a:solidFill>
                <a:latin typeface="Inter"/>
              </a:rPr>
              <a:t>formazione</a:t>
            </a:r>
            <a:r>
              <a:rPr b="0" i="0" dirty="0">
                <a:solidFill>
                  <a:srgbClr val="1E293B"/>
                </a:solidFill>
                <a:latin typeface="Inter"/>
              </a:rPr>
              <a:t> di </a:t>
            </a:r>
            <a:r>
              <a:rPr b="0" i="0" dirty="0" err="1">
                <a:solidFill>
                  <a:srgbClr val="1E293B"/>
                </a:solidFill>
                <a:latin typeface="Inter"/>
              </a:rPr>
              <a:t>propri</a:t>
            </a:r>
            <a:r>
              <a:rPr b="0" i="0" dirty="0">
                <a:solidFill>
                  <a:srgbClr val="1E293B"/>
                </a:solidFill>
                <a:latin typeface="Inter"/>
              </a:rPr>
              <a:t> </a:t>
            </a:r>
            <a:r>
              <a:rPr b="1" i="0" dirty="0">
                <a:solidFill>
                  <a:srgbClr val="1E293B"/>
                </a:solidFill>
                <a:latin typeface="Inter"/>
              </a:rPr>
              <a:t> </a:t>
            </a:r>
            <a:r>
              <a:rPr b="1" i="0" dirty="0" err="1">
                <a:solidFill>
                  <a:srgbClr val="1E293B"/>
                </a:solidFill>
                <a:latin typeface="Inter"/>
              </a:rPr>
              <a:t>vasi</a:t>
            </a:r>
            <a:r>
              <a:rPr b="1" i="0" dirty="0">
                <a:solidFill>
                  <a:srgbClr val="1E293B"/>
                </a:solidFill>
                <a:latin typeface="Inter"/>
              </a:rPr>
              <a:t> </a:t>
            </a:r>
            <a:r>
              <a:rPr b="1" i="0" dirty="0" err="1">
                <a:solidFill>
                  <a:srgbClr val="1E293B"/>
                </a:solidFill>
                <a:latin typeface="Inter"/>
              </a:rPr>
              <a:t>sanguigni</a:t>
            </a:r>
            <a:endParaRPr b="0" i="0" dirty="0">
              <a:solidFill>
                <a:srgbClr val="1E293B"/>
              </a:solidFill>
              <a:latin typeface="Inter"/>
            </a:endParaRPr>
          </a:p>
        </p:txBody>
      </p:sp>
      <p:sp>
        <p:nvSpPr>
          <p:cNvPr id="18" name="TextBox 17"/>
          <p:cNvSpPr txBox="1"/>
          <p:nvPr/>
        </p:nvSpPr>
        <p:spPr>
          <a:xfrm>
            <a:off x="7132290" y="4104055"/>
            <a:ext cx="4610130" cy="384126"/>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Le cellule </a:t>
            </a:r>
            <a:r>
              <a:rPr b="0" i="0" dirty="0" err="1">
                <a:solidFill>
                  <a:srgbClr val="1E293B"/>
                </a:solidFill>
                <a:latin typeface="Inter"/>
              </a:rPr>
              <a:t>tumorali</a:t>
            </a:r>
            <a:r>
              <a:rPr b="0" i="0" dirty="0">
                <a:solidFill>
                  <a:srgbClr val="1E293B"/>
                </a:solidFill>
                <a:latin typeface="Inter"/>
              </a:rPr>
              <a:t> </a:t>
            </a:r>
            <a:r>
              <a:rPr b="0" i="0" dirty="0" err="1">
                <a:solidFill>
                  <a:srgbClr val="1E293B"/>
                </a:solidFill>
                <a:latin typeface="Inter"/>
              </a:rPr>
              <a:t>producono</a:t>
            </a:r>
            <a:r>
              <a:rPr b="0" i="0" dirty="0">
                <a:solidFill>
                  <a:srgbClr val="1E293B"/>
                </a:solidFill>
                <a:latin typeface="Inter"/>
              </a:rPr>
              <a:t> </a:t>
            </a:r>
            <a:r>
              <a:rPr b="1" i="0" dirty="0">
                <a:solidFill>
                  <a:srgbClr val="1E293B"/>
                </a:solidFill>
                <a:latin typeface="Inter"/>
              </a:rPr>
              <a:t> VEGF-A</a:t>
            </a:r>
            <a:r>
              <a:rPr b="0" i="0" dirty="0">
                <a:solidFill>
                  <a:srgbClr val="1E293B"/>
                </a:solidFill>
                <a:latin typeface="Inter"/>
              </a:rPr>
              <a:t> (</a:t>
            </a:r>
            <a:r>
              <a:rPr b="0" i="0" dirty="0" err="1">
                <a:solidFill>
                  <a:srgbClr val="1E293B"/>
                </a:solidFill>
                <a:latin typeface="Inter"/>
              </a:rPr>
              <a:t>fattore</a:t>
            </a:r>
            <a:r>
              <a:rPr b="0" i="0" dirty="0">
                <a:solidFill>
                  <a:srgbClr val="1E293B"/>
                </a:solidFill>
                <a:latin typeface="Inter"/>
              </a:rPr>
              <a:t> di </a:t>
            </a:r>
            <a:r>
              <a:rPr b="0" i="0" dirty="0" err="1">
                <a:solidFill>
                  <a:srgbClr val="1E293B"/>
                </a:solidFill>
                <a:latin typeface="Inter"/>
              </a:rPr>
              <a:t>crescita</a:t>
            </a:r>
            <a:r>
              <a:rPr b="0" i="0" dirty="0">
                <a:solidFill>
                  <a:srgbClr val="1E293B"/>
                </a:solidFill>
                <a:latin typeface="Inter"/>
              </a:rPr>
              <a:t> </a:t>
            </a:r>
            <a:r>
              <a:rPr b="0" i="0" dirty="0" err="1">
                <a:solidFill>
                  <a:srgbClr val="1E293B"/>
                </a:solidFill>
                <a:latin typeface="Inter"/>
              </a:rPr>
              <a:t>vascolare</a:t>
            </a:r>
            <a:r>
              <a:rPr lang="en-US" b="0" i="0" dirty="0">
                <a:solidFill>
                  <a:srgbClr val="1E293B"/>
                </a:solidFill>
                <a:latin typeface="Inter"/>
              </a:rPr>
              <a:t>)</a:t>
            </a:r>
            <a:r>
              <a:rPr b="0" i="0" dirty="0">
                <a:solidFill>
                  <a:srgbClr val="1E293B"/>
                </a:solidFill>
                <a:latin typeface="Inter"/>
              </a:rPr>
              <a:t>.</a:t>
            </a:r>
          </a:p>
        </p:txBody>
      </p:sp>
      <p:sp>
        <p:nvSpPr>
          <p:cNvPr id="19" name="TextBox 18"/>
          <p:cNvSpPr txBox="1"/>
          <p:nvPr/>
        </p:nvSpPr>
        <p:spPr>
          <a:xfrm>
            <a:off x="7155060" y="4987916"/>
            <a:ext cx="4732140" cy="384126"/>
          </a:xfrm>
          <a:prstGeom prst="rect">
            <a:avLst/>
          </a:prstGeom>
          <a:noFill/>
        </p:spPr>
        <p:txBody>
          <a:bodyPr wrap="square" lIns="0" tIns="0" rIns="0" bIns="0">
            <a:noAutofit/>
          </a:bodyPr>
          <a:lstStyle/>
          <a:p>
            <a:pPr algn="l">
              <a:lnSpc>
                <a:spcPct val="100000"/>
              </a:lnSpc>
              <a:spcBef>
                <a:spcPts val="0"/>
              </a:spcBef>
              <a:spcAft>
                <a:spcPts val="0"/>
              </a:spcAft>
            </a:pPr>
            <a:r>
              <a:rPr b="1" i="0" dirty="0">
                <a:solidFill>
                  <a:srgbClr val="1E293B"/>
                </a:solidFill>
                <a:latin typeface="Inter"/>
              </a:rPr>
              <a:t>Bevacizumab</a:t>
            </a:r>
            <a:r>
              <a:rPr b="0" i="0" dirty="0">
                <a:solidFill>
                  <a:srgbClr val="1E293B"/>
                </a:solidFill>
                <a:latin typeface="Inter"/>
              </a:rPr>
              <a:t> </a:t>
            </a:r>
            <a:r>
              <a:rPr b="0" i="0" dirty="0" err="1">
                <a:solidFill>
                  <a:srgbClr val="1E293B"/>
                </a:solidFill>
                <a:latin typeface="Inter"/>
              </a:rPr>
              <a:t>blocca</a:t>
            </a:r>
            <a:r>
              <a:rPr b="0" i="0" dirty="0">
                <a:solidFill>
                  <a:srgbClr val="1E293B"/>
                </a:solidFill>
                <a:latin typeface="Inter"/>
              </a:rPr>
              <a:t> il VEGF-A ed è </a:t>
            </a:r>
            <a:r>
              <a:rPr b="0" i="0" dirty="0" err="1">
                <a:solidFill>
                  <a:srgbClr val="1E293B"/>
                </a:solidFill>
                <a:latin typeface="Inter"/>
              </a:rPr>
              <a:t>utilizzato</a:t>
            </a:r>
            <a:r>
              <a:rPr b="0" i="0" dirty="0">
                <a:solidFill>
                  <a:srgbClr val="1E293B"/>
                </a:solidFill>
                <a:latin typeface="Inter"/>
              </a:rPr>
              <a:t> </a:t>
            </a:r>
            <a:r>
              <a:rPr b="0" i="0" dirty="0" err="1">
                <a:solidFill>
                  <a:srgbClr val="1E293B"/>
                </a:solidFill>
                <a:latin typeface="Inter"/>
              </a:rPr>
              <a:t>nel</a:t>
            </a:r>
            <a:r>
              <a:rPr b="0" i="0" dirty="0">
                <a:solidFill>
                  <a:srgbClr val="1E293B"/>
                </a:solidFill>
                <a:latin typeface="Inter"/>
              </a:rPr>
              <a:t> </a:t>
            </a:r>
            <a:r>
              <a:rPr b="0" i="0" dirty="0" err="1">
                <a:solidFill>
                  <a:srgbClr val="1E293B"/>
                </a:solidFill>
                <a:latin typeface="Inter"/>
              </a:rPr>
              <a:t>trattamento</a:t>
            </a:r>
            <a:r>
              <a:rPr b="0" i="0" dirty="0">
                <a:solidFill>
                  <a:srgbClr val="1E293B"/>
                </a:solidFill>
                <a:latin typeface="Inter"/>
              </a:rPr>
              <a:t> </a:t>
            </a:r>
            <a:r>
              <a:rPr b="0" i="0" dirty="0" err="1">
                <a:solidFill>
                  <a:srgbClr val="1E293B"/>
                </a:solidFill>
                <a:latin typeface="Inter"/>
              </a:rPr>
              <a:t>dei</a:t>
            </a:r>
            <a:r>
              <a:rPr b="0" i="0" dirty="0">
                <a:solidFill>
                  <a:srgbClr val="1E293B"/>
                </a:solidFill>
                <a:latin typeface="Inter"/>
              </a:rPr>
              <a:t> </a:t>
            </a:r>
            <a:r>
              <a:rPr b="0" i="0" dirty="0" err="1">
                <a:solidFill>
                  <a:srgbClr val="1E293B"/>
                </a:solidFill>
                <a:latin typeface="Inter"/>
              </a:rPr>
              <a:t>tumori</a:t>
            </a:r>
            <a:r>
              <a:rPr b="0" i="0" dirty="0">
                <a:solidFill>
                  <a:srgbClr val="1E293B"/>
                </a:solidFill>
                <a:latin typeface="Inter"/>
              </a:rPr>
              <a:t> di colon, </a:t>
            </a:r>
            <a:r>
              <a:rPr b="0" i="0" dirty="0" err="1">
                <a:solidFill>
                  <a:srgbClr val="1E293B"/>
                </a:solidFill>
                <a:latin typeface="Inter"/>
              </a:rPr>
              <a:t>polmone</a:t>
            </a:r>
            <a:r>
              <a:rPr b="0" i="0" dirty="0">
                <a:solidFill>
                  <a:srgbClr val="1E293B"/>
                </a:solidFill>
                <a:latin typeface="Inter"/>
              </a:rPr>
              <a:t> e </a:t>
            </a:r>
            <a:r>
              <a:rPr b="0" i="0" dirty="0" err="1">
                <a:solidFill>
                  <a:srgbClr val="1E293B"/>
                </a:solidFill>
                <a:latin typeface="Inter"/>
              </a:rPr>
              <a:t>rene</a:t>
            </a:r>
            <a:r>
              <a:rPr b="0" i="0" dirty="0">
                <a:solidFill>
                  <a:srgbClr val="1E293B"/>
                </a:solidFill>
                <a:latin typeface="Inter"/>
              </a:rPr>
              <a:t>.</a:t>
            </a:r>
          </a:p>
        </p:txBody>
      </p:sp>
      <p:pic>
        <p:nvPicPr>
          <p:cNvPr id="21" name="Picture 20" descr="image.png"/>
          <p:cNvPicPr>
            <a:picLocks noChangeAspect="1"/>
          </p:cNvPicPr>
          <p:nvPr/>
        </p:nvPicPr>
        <p:blipFill>
          <a:blip r:embed="rId11"/>
          <a:stretch>
            <a:fillRect/>
          </a:stretch>
        </p:blipFill>
        <p:spPr>
          <a:xfrm>
            <a:off x="11315700" y="5981700"/>
            <a:ext cx="571500" cy="571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3"/>
          <a:stretch>
            <a:fillRect/>
          </a:stretch>
        </p:blipFill>
        <p:spPr>
          <a:xfrm>
            <a:off x="0" y="0"/>
            <a:ext cx="4876800" cy="38100"/>
          </a:xfrm>
          <a:prstGeom prst="rect">
            <a:avLst/>
          </a:prstGeom>
        </p:spPr>
      </p:pic>
      <p:pic>
        <p:nvPicPr>
          <p:cNvPr id="5" name="Picture 4" descr="image.png"/>
          <p:cNvPicPr>
            <a:picLocks noChangeAspect="1"/>
          </p:cNvPicPr>
          <p:nvPr/>
        </p:nvPicPr>
        <p:blipFill>
          <a:blip r:embed="rId4"/>
          <a:stretch>
            <a:fillRect/>
          </a:stretch>
        </p:blipFill>
        <p:spPr>
          <a:xfrm>
            <a:off x="8534400" y="6804660"/>
            <a:ext cx="3657600" cy="38100"/>
          </a:xfrm>
          <a:prstGeom prst="rect">
            <a:avLst/>
          </a:prstGeom>
        </p:spPr>
      </p:pic>
      <p:pic>
        <p:nvPicPr>
          <p:cNvPr id="6" name="Picture 5" descr="image.png"/>
          <p:cNvPicPr>
            <a:picLocks noChangeAspect="1"/>
          </p:cNvPicPr>
          <p:nvPr/>
        </p:nvPicPr>
        <p:blipFill>
          <a:blip r:embed="rId5"/>
          <a:stretch>
            <a:fillRect/>
          </a:stretch>
        </p:blipFill>
        <p:spPr>
          <a:xfrm>
            <a:off x="0" y="0"/>
            <a:ext cx="12192000" cy="6858000"/>
          </a:xfrm>
          <a:prstGeom prst="rect">
            <a:avLst/>
          </a:prstGeom>
        </p:spPr>
      </p:pic>
      <p:sp>
        <p:nvSpPr>
          <p:cNvPr id="7" name="TextBox 6"/>
          <p:cNvSpPr txBox="1"/>
          <p:nvPr/>
        </p:nvSpPr>
        <p:spPr>
          <a:xfrm>
            <a:off x="457200" y="304800"/>
            <a:ext cx="5182492" cy="466725"/>
          </a:xfrm>
          <a:prstGeom prst="rect">
            <a:avLst/>
          </a:prstGeom>
          <a:noFill/>
        </p:spPr>
        <p:txBody>
          <a:bodyPr wrap="none" lIns="0" tIns="0" rIns="0" bIns="0">
            <a:noAutofit/>
          </a:bodyPr>
          <a:lstStyle/>
          <a:p>
            <a:pPr algn="l">
              <a:lnSpc>
                <a:spcPct val="100000"/>
              </a:lnSpc>
              <a:spcBef>
                <a:spcPts val="0"/>
              </a:spcBef>
              <a:spcAft>
                <a:spcPts val="0"/>
              </a:spcAft>
            </a:pPr>
            <a:r>
              <a:rPr sz="3000" b="1" i="0">
                <a:solidFill>
                  <a:srgbClr val="3B82F6"/>
                </a:solidFill>
                <a:latin typeface="Inter"/>
              </a:rPr>
              <a:t>Hallmarks Aggiuntivi (11-14)</a:t>
            </a:r>
          </a:p>
        </p:txBody>
      </p:sp>
      <p:pic>
        <p:nvPicPr>
          <p:cNvPr id="8" name="Picture 7" descr="image.png"/>
          <p:cNvPicPr>
            <a:picLocks noChangeAspect="1"/>
          </p:cNvPicPr>
          <p:nvPr/>
        </p:nvPicPr>
        <p:blipFill>
          <a:blip r:embed="rId6"/>
          <a:stretch>
            <a:fillRect/>
          </a:stretch>
        </p:blipFill>
        <p:spPr>
          <a:xfrm>
            <a:off x="1162050" y="883920"/>
            <a:ext cx="4914900" cy="2954655"/>
          </a:xfrm>
          <a:prstGeom prst="rect">
            <a:avLst/>
          </a:prstGeom>
        </p:spPr>
      </p:pic>
      <p:pic>
        <p:nvPicPr>
          <p:cNvPr id="9" name="Picture 8" descr="image.png"/>
          <p:cNvPicPr>
            <a:picLocks noChangeAspect="1"/>
          </p:cNvPicPr>
          <p:nvPr/>
        </p:nvPicPr>
        <p:blipFill>
          <a:blip r:embed="rId7"/>
          <a:stretch>
            <a:fillRect/>
          </a:stretch>
        </p:blipFill>
        <p:spPr>
          <a:xfrm>
            <a:off x="3143250" y="1101090"/>
            <a:ext cx="952500" cy="952500"/>
          </a:xfrm>
          <a:prstGeom prst="rect">
            <a:avLst/>
          </a:prstGeom>
        </p:spPr>
      </p:pic>
      <p:pic>
        <p:nvPicPr>
          <p:cNvPr id="10" name="Picture 9" descr="image.png"/>
          <p:cNvPicPr>
            <a:picLocks noChangeAspect="1"/>
          </p:cNvPicPr>
          <p:nvPr/>
        </p:nvPicPr>
        <p:blipFill>
          <a:blip r:embed="rId8"/>
          <a:stretch>
            <a:fillRect/>
          </a:stretch>
        </p:blipFill>
        <p:spPr>
          <a:xfrm>
            <a:off x="3486150" y="1396365"/>
            <a:ext cx="266700" cy="276225"/>
          </a:xfrm>
          <a:prstGeom prst="rect">
            <a:avLst/>
          </a:prstGeom>
        </p:spPr>
      </p:pic>
      <p:pic>
        <p:nvPicPr>
          <p:cNvPr id="11" name="Picture 10" descr="image.png"/>
          <p:cNvPicPr>
            <a:picLocks noChangeAspect="1"/>
          </p:cNvPicPr>
          <p:nvPr/>
        </p:nvPicPr>
        <p:blipFill>
          <a:blip r:embed="rId6"/>
          <a:stretch>
            <a:fillRect/>
          </a:stretch>
        </p:blipFill>
        <p:spPr>
          <a:xfrm>
            <a:off x="6115050" y="883920"/>
            <a:ext cx="4914900" cy="2954655"/>
          </a:xfrm>
          <a:prstGeom prst="rect">
            <a:avLst/>
          </a:prstGeom>
        </p:spPr>
      </p:pic>
      <p:pic>
        <p:nvPicPr>
          <p:cNvPr id="12" name="Picture 11" descr="image.png"/>
          <p:cNvPicPr>
            <a:picLocks noChangeAspect="1"/>
          </p:cNvPicPr>
          <p:nvPr/>
        </p:nvPicPr>
        <p:blipFill>
          <a:blip r:embed="rId7"/>
          <a:stretch>
            <a:fillRect/>
          </a:stretch>
        </p:blipFill>
        <p:spPr>
          <a:xfrm>
            <a:off x="8096250" y="1101090"/>
            <a:ext cx="952500" cy="952500"/>
          </a:xfrm>
          <a:prstGeom prst="rect">
            <a:avLst/>
          </a:prstGeom>
        </p:spPr>
      </p:pic>
      <p:pic>
        <p:nvPicPr>
          <p:cNvPr id="13" name="Picture 12" descr="image.png"/>
          <p:cNvPicPr>
            <a:picLocks noChangeAspect="1"/>
          </p:cNvPicPr>
          <p:nvPr/>
        </p:nvPicPr>
        <p:blipFill>
          <a:blip r:embed="rId9"/>
          <a:stretch>
            <a:fillRect/>
          </a:stretch>
        </p:blipFill>
        <p:spPr>
          <a:xfrm>
            <a:off x="8420100" y="1396365"/>
            <a:ext cx="304800" cy="276225"/>
          </a:xfrm>
          <a:prstGeom prst="rect">
            <a:avLst/>
          </a:prstGeom>
        </p:spPr>
      </p:pic>
      <p:pic>
        <p:nvPicPr>
          <p:cNvPr id="14" name="Picture 13" descr="image.png"/>
          <p:cNvPicPr>
            <a:picLocks noChangeAspect="1"/>
          </p:cNvPicPr>
          <p:nvPr/>
        </p:nvPicPr>
        <p:blipFill>
          <a:blip r:embed="rId6"/>
          <a:stretch>
            <a:fillRect/>
          </a:stretch>
        </p:blipFill>
        <p:spPr>
          <a:xfrm>
            <a:off x="1162050" y="3661410"/>
            <a:ext cx="4914900" cy="2954655"/>
          </a:xfrm>
          <a:prstGeom prst="rect">
            <a:avLst/>
          </a:prstGeom>
        </p:spPr>
      </p:pic>
      <p:pic>
        <p:nvPicPr>
          <p:cNvPr id="15" name="Picture 14" descr="image.png"/>
          <p:cNvPicPr>
            <a:picLocks noChangeAspect="1"/>
          </p:cNvPicPr>
          <p:nvPr/>
        </p:nvPicPr>
        <p:blipFill>
          <a:blip r:embed="rId7"/>
          <a:stretch>
            <a:fillRect/>
          </a:stretch>
        </p:blipFill>
        <p:spPr>
          <a:xfrm>
            <a:off x="3143250" y="3931920"/>
            <a:ext cx="952500" cy="952500"/>
          </a:xfrm>
          <a:prstGeom prst="rect">
            <a:avLst/>
          </a:prstGeom>
        </p:spPr>
      </p:pic>
      <p:pic>
        <p:nvPicPr>
          <p:cNvPr id="16" name="Picture 15" descr="image.png"/>
          <p:cNvPicPr>
            <a:picLocks noChangeAspect="1"/>
          </p:cNvPicPr>
          <p:nvPr/>
        </p:nvPicPr>
        <p:blipFill>
          <a:blip r:embed="rId10"/>
          <a:stretch>
            <a:fillRect/>
          </a:stretch>
        </p:blipFill>
        <p:spPr>
          <a:xfrm>
            <a:off x="3448050" y="4227195"/>
            <a:ext cx="352425" cy="276225"/>
          </a:xfrm>
          <a:prstGeom prst="rect">
            <a:avLst/>
          </a:prstGeom>
        </p:spPr>
      </p:pic>
      <p:pic>
        <p:nvPicPr>
          <p:cNvPr id="17" name="Picture 16" descr="image.png"/>
          <p:cNvPicPr>
            <a:picLocks noChangeAspect="1"/>
          </p:cNvPicPr>
          <p:nvPr/>
        </p:nvPicPr>
        <p:blipFill>
          <a:blip r:embed="rId6"/>
          <a:stretch>
            <a:fillRect/>
          </a:stretch>
        </p:blipFill>
        <p:spPr>
          <a:xfrm>
            <a:off x="6115050" y="3661410"/>
            <a:ext cx="4914900" cy="2954655"/>
          </a:xfrm>
          <a:prstGeom prst="rect">
            <a:avLst/>
          </a:prstGeom>
        </p:spPr>
      </p:pic>
      <p:pic>
        <p:nvPicPr>
          <p:cNvPr id="18" name="Picture 17" descr="image.png"/>
          <p:cNvPicPr>
            <a:picLocks noChangeAspect="1"/>
          </p:cNvPicPr>
          <p:nvPr/>
        </p:nvPicPr>
        <p:blipFill>
          <a:blip r:embed="rId7"/>
          <a:stretch>
            <a:fillRect/>
          </a:stretch>
        </p:blipFill>
        <p:spPr>
          <a:xfrm>
            <a:off x="8096250" y="3931920"/>
            <a:ext cx="952500" cy="952500"/>
          </a:xfrm>
          <a:prstGeom prst="rect">
            <a:avLst/>
          </a:prstGeom>
        </p:spPr>
      </p:pic>
      <p:pic>
        <p:nvPicPr>
          <p:cNvPr id="19" name="Picture 18" descr="image.png"/>
          <p:cNvPicPr>
            <a:picLocks noChangeAspect="1"/>
          </p:cNvPicPr>
          <p:nvPr/>
        </p:nvPicPr>
        <p:blipFill>
          <a:blip r:embed="rId11"/>
          <a:stretch>
            <a:fillRect/>
          </a:stretch>
        </p:blipFill>
        <p:spPr>
          <a:xfrm>
            <a:off x="8458200" y="4227195"/>
            <a:ext cx="238125" cy="276225"/>
          </a:xfrm>
          <a:prstGeom prst="rect">
            <a:avLst/>
          </a:prstGeom>
        </p:spPr>
      </p:pic>
      <p:sp>
        <p:nvSpPr>
          <p:cNvPr id="20" name="TextBox 19"/>
          <p:cNvSpPr txBox="1"/>
          <p:nvPr/>
        </p:nvSpPr>
        <p:spPr>
          <a:xfrm>
            <a:off x="2793950" y="2032902"/>
            <a:ext cx="1650950" cy="200025"/>
          </a:xfrm>
          <a:prstGeom prst="rect">
            <a:avLst/>
          </a:prstGeom>
          <a:noFill/>
        </p:spPr>
        <p:txBody>
          <a:bodyPr wrap="none" lIns="0" tIns="0" rIns="0" bIns="0">
            <a:noAutofit/>
          </a:bodyPr>
          <a:lstStyle/>
          <a:p>
            <a:pPr algn="ctr">
              <a:lnSpc>
                <a:spcPct val="100000"/>
              </a:lnSpc>
              <a:spcBef>
                <a:spcPts val="0"/>
              </a:spcBef>
              <a:spcAft>
                <a:spcPts val="0"/>
              </a:spcAft>
            </a:pPr>
            <a:r>
              <a:rPr b="1" i="0">
                <a:solidFill>
                  <a:srgbClr val="3B82F6"/>
                </a:solidFill>
                <a:latin typeface="Inter"/>
              </a:rPr>
              <a:t>Plasticità Fenotipica</a:t>
            </a:r>
          </a:p>
        </p:txBody>
      </p:sp>
      <p:sp>
        <p:nvSpPr>
          <p:cNvPr id="21" name="TextBox 20"/>
          <p:cNvSpPr txBox="1"/>
          <p:nvPr/>
        </p:nvSpPr>
        <p:spPr>
          <a:xfrm>
            <a:off x="7551687" y="2032902"/>
            <a:ext cx="2041475" cy="200025"/>
          </a:xfrm>
          <a:prstGeom prst="rect">
            <a:avLst/>
          </a:prstGeom>
          <a:noFill/>
        </p:spPr>
        <p:txBody>
          <a:bodyPr wrap="none" lIns="0" tIns="0" rIns="0" bIns="0">
            <a:noAutofit/>
          </a:bodyPr>
          <a:lstStyle/>
          <a:p>
            <a:pPr algn="ctr">
              <a:lnSpc>
                <a:spcPct val="100000"/>
              </a:lnSpc>
              <a:spcBef>
                <a:spcPts val="0"/>
              </a:spcBef>
              <a:spcAft>
                <a:spcPts val="0"/>
              </a:spcAft>
            </a:pPr>
            <a:r>
              <a:rPr b="1" i="0">
                <a:solidFill>
                  <a:srgbClr val="3B82F6"/>
                </a:solidFill>
                <a:latin typeface="Inter"/>
              </a:rPr>
              <a:t>Microambiente Tumorale</a:t>
            </a:r>
          </a:p>
        </p:txBody>
      </p:sp>
      <p:sp>
        <p:nvSpPr>
          <p:cNvPr id="22" name="TextBox 21"/>
          <p:cNvSpPr txBox="1"/>
          <p:nvPr/>
        </p:nvSpPr>
        <p:spPr>
          <a:xfrm>
            <a:off x="2735014" y="4860607"/>
            <a:ext cx="1768971" cy="200025"/>
          </a:xfrm>
          <a:prstGeom prst="rect">
            <a:avLst/>
          </a:prstGeom>
          <a:noFill/>
        </p:spPr>
        <p:txBody>
          <a:bodyPr wrap="none" lIns="0" tIns="0" rIns="0" bIns="0">
            <a:noAutofit/>
          </a:bodyPr>
          <a:lstStyle/>
          <a:p>
            <a:pPr algn="ctr">
              <a:lnSpc>
                <a:spcPct val="100000"/>
              </a:lnSpc>
              <a:spcBef>
                <a:spcPts val="0"/>
              </a:spcBef>
              <a:spcAft>
                <a:spcPts val="0"/>
              </a:spcAft>
            </a:pPr>
            <a:r>
              <a:rPr b="1" i="0">
                <a:solidFill>
                  <a:srgbClr val="3B82F6"/>
                </a:solidFill>
                <a:latin typeface="Inter"/>
              </a:rPr>
              <a:t>Senescenza Cellulare</a:t>
            </a:r>
          </a:p>
        </p:txBody>
      </p:sp>
      <p:sp>
        <p:nvSpPr>
          <p:cNvPr id="23" name="TextBox 22"/>
          <p:cNvSpPr txBox="1"/>
          <p:nvPr/>
        </p:nvSpPr>
        <p:spPr>
          <a:xfrm>
            <a:off x="7294810" y="4860607"/>
            <a:ext cx="2555378" cy="200025"/>
          </a:xfrm>
          <a:prstGeom prst="rect">
            <a:avLst/>
          </a:prstGeom>
          <a:noFill/>
        </p:spPr>
        <p:txBody>
          <a:bodyPr wrap="none" lIns="0" tIns="0" rIns="0" bIns="0">
            <a:noAutofit/>
          </a:bodyPr>
          <a:lstStyle/>
          <a:p>
            <a:pPr algn="ctr">
              <a:lnSpc>
                <a:spcPct val="100000"/>
              </a:lnSpc>
              <a:spcBef>
                <a:spcPts val="0"/>
              </a:spcBef>
              <a:spcAft>
                <a:spcPts val="0"/>
              </a:spcAft>
            </a:pPr>
            <a:r>
              <a:rPr b="1" i="0">
                <a:solidFill>
                  <a:srgbClr val="3B82F6"/>
                </a:solidFill>
                <a:latin typeface="Inter"/>
              </a:rPr>
              <a:t>Riprogrammazione Epigenetica</a:t>
            </a:r>
          </a:p>
        </p:txBody>
      </p:sp>
      <p:sp>
        <p:nvSpPr>
          <p:cNvPr id="24" name="TextBox 23"/>
          <p:cNvSpPr txBox="1"/>
          <p:nvPr/>
        </p:nvSpPr>
        <p:spPr>
          <a:xfrm>
            <a:off x="1622226" y="2357794"/>
            <a:ext cx="4066936" cy="383678"/>
          </a:xfrm>
          <a:prstGeom prst="rect">
            <a:avLst/>
          </a:prstGeom>
          <a:noFill/>
        </p:spPr>
        <p:txBody>
          <a:bodyPr wrap="square" lIns="0" tIns="0" rIns="0" bIns="0">
            <a:noAutofit/>
          </a:bodyPr>
          <a:lstStyle/>
          <a:p>
            <a:pPr algn="ctr">
              <a:lnSpc>
                <a:spcPct val="100000"/>
              </a:lnSpc>
              <a:spcBef>
                <a:spcPts val="0"/>
              </a:spcBef>
              <a:spcAft>
                <a:spcPts val="0"/>
              </a:spcAft>
            </a:pPr>
            <a:r>
              <a:rPr b="0" i="0" dirty="0">
                <a:solidFill>
                  <a:srgbClr val="1E293B"/>
                </a:solidFill>
                <a:latin typeface="Inter"/>
              </a:rPr>
              <a:t>Le cellule </a:t>
            </a:r>
            <a:r>
              <a:rPr b="0" i="0" dirty="0" err="1">
                <a:solidFill>
                  <a:srgbClr val="1E293B"/>
                </a:solidFill>
                <a:latin typeface="Inter"/>
              </a:rPr>
              <a:t>tumorali</a:t>
            </a:r>
            <a:r>
              <a:rPr b="0" i="0" dirty="0">
                <a:solidFill>
                  <a:srgbClr val="1E293B"/>
                </a:solidFill>
                <a:latin typeface="Inter"/>
              </a:rPr>
              <a:t> </a:t>
            </a:r>
            <a:r>
              <a:rPr b="0" i="0" dirty="0" err="1">
                <a:solidFill>
                  <a:srgbClr val="1E293B"/>
                </a:solidFill>
                <a:latin typeface="Inter"/>
              </a:rPr>
              <a:t>cambiano</a:t>
            </a:r>
            <a:r>
              <a:rPr b="0" i="0" dirty="0">
                <a:solidFill>
                  <a:srgbClr val="1E293B"/>
                </a:solidFill>
                <a:latin typeface="Inter"/>
              </a:rPr>
              <a:t> </a:t>
            </a:r>
            <a:r>
              <a:rPr b="0" i="0" dirty="0" err="1">
                <a:solidFill>
                  <a:srgbClr val="1E293B"/>
                </a:solidFill>
                <a:latin typeface="Inter"/>
              </a:rPr>
              <a:t>identità</a:t>
            </a:r>
            <a:r>
              <a:rPr b="0" i="0" dirty="0">
                <a:solidFill>
                  <a:srgbClr val="1E293B"/>
                </a:solidFill>
                <a:latin typeface="Inter"/>
              </a:rPr>
              <a:t> e </a:t>
            </a:r>
            <a:r>
              <a:rPr b="0" i="0" dirty="0" err="1">
                <a:solidFill>
                  <a:srgbClr val="1E293B"/>
                </a:solidFill>
                <a:latin typeface="Inter"/>
              </a:rPr>
              <a:t>possono</a:t>
            </a:r>
            <a:r>
              <a:rPr b="0" i="0" dirty="0">
                <a:solidFill>
                  <a:srgbClr val="1E293B"/>
                </a:solidFill>
                <a:latin typeface="Inter"/>
              </a:rPr>
              <a:t> </a:t>
            </a:r>
            <a:r>
              <a:rPr b="0" i="0" dirty="0" err="1">
                <a:solidFill>
                  <a:srgbClr val="1E293B"/>
                </a:solidFill>
                <a:latin typeface="Inter"/>
              </a:rPr>
              <a:t>arretrare</a:t>
            </a:r>
            <a:r>
              <a:rPr b="0" i="0" dirty="0">
                <a:solidFill>
                  <a:srgbClr val="1E293B"/>
                </a:solidFill>
                <a:latin typeface="Inter"/>
              </a:rPr>
              <a:t> verso </a:t>
            </a:r>
            <a:r>
              <a:rPr b="0" i="0" dirty="0" err="1">
                <a:solidFill>
                  <a:srgbClr val="1E293B"/>
                </a:solidFill>
                <a:latin typeface="Inter"/>
              </a:rPr>
              <a:t>stati</a:t>
            </a:r>
            <a:r>
              <a:rPr b="0" i="0" dirty="0">
                <a:solidFill>
                  <a:srgbClr val="1E293B"/>
                </a:solidFill>
                <a:latin typeface="Inter"/>
              </a:rPr>
              <a:t> </a:t>
            </a:r>
            <a:r>
              <a:rPr b="0" i="0" dirty="0" err="1">
                <a:solidFill>
                  <a:srgbClr val="1E293B"/>
                </a:solidFill>
                <a:latin typeface="Inter"/>
              </a:rPr>
              <a:t>primitivi</a:t>
            </a:r>
            <a:r>
              <a:rPr b="0" i="0" dirty="0">
                <a:solidFill>
                  <a:srgbClr val="1E293B"/>
                </a:solidFill>
                <a:latin typeface="Inter"/>
              </a:rPr>
              <a:t>, </a:t>
            </a:r>
            <a:r>
              <a:rPr b="0" i="0" dirty="0" err="1">
                <a:solidFill>
                  <a:srgbClr val="1E293B"/>
                </a:solidFill>
                <a:latin typeface="Inter"/>
              </a:rPr>
              <a:t>acquisendo</a:t>
            </a:r>
            <a:r>
              <a:rPr b="0" i="0" dirty="0">
                <a:solidFill>
                  <a:srgbClr val="1E293B"/>
                </a:solidFill>
                <a:latin typeface="Inter"/>
              </a:rPr>
              <a:t> </a:t>
            </a:r>
            <a:r>
              <a:rPr b="0" i="0" dirty="0" err="1">
                <a:solidFill>
                  <a:srgbClr val="1E293B"/>
                </a:solidFill>
                <a:latin typeface="Inter"/>
              </a:rPr>
              <a:t>nuove</a:t>
            </a:r>
            <a:r>
              <a:rPr b="0" i="0" dirty="0">
                <a:solidFill>
                  <a:srgbClr val="1E293B"/>
                </a:solidFill>
                <a:latin typeface="Inter"/>
              </a:rPr>
              <a:t> </a:t>
            </a:r>
            <a:r>
              <a:rPr b="0" i="0" dirty="0" err="1">
                <a:solidFill>
                  <a:srgbClr val="1E293B"/>
                </a:solidFill>
                <a:latin typeface="Inter"/>
              </a:rPr>
              <a:t>capacità</a:t>
            </a:r>
            <a:r>
              <a:rPr b="0" i="0" dirty="0">
                <a:solidFill>
                  <a:srgbClr val="1E293B"/>
                </a:solidFill>
                <a:latin typeface="Inter"/>
              </a:rPr>
              <a:t> </a:t>
            </a:r>
            <a:r>
              <a:rPr b="0" i="0" dirty="0" err="1">
                <a:solidFill>
                  <a:srgbClr val="1E293B"/>
                </a:solidFill>
                <a:latin typeface="Inter"/>
              </a:rPr>
              <a:t>funzionali</a:t>
            </a:r>
            <a:r>
              <a:rPr b="0" i="0" dirty="0">
                <a:solidFill>
                  <a:srgbClr val="1E293B"/>
                </a:solidFill>
                <a:latin typeface="Inter"/>
              </a:rPr>
              <a:t>.</a:t>
            </a:r>
          </a:p>
        </p:txBody>
      </p:sp>
      <p:sp>
        <p:nvSpPr>
          <p:cNvPr id="25" name="TextBox 24"/>
          <p:cNvSpPr txBox="1"/>
          <p:nvPr/>
        </p:nvSpPr>
        <p:spPr>
          <a:xfrm>
            <a:off x="6612731" y="2357794"/>
            <a:ext cx="3991778" cy="383678"/>
          </a:xfrm>
          <a:prstGeom prst="rect">
            <a:avLst/>
          </a:prstGeom>
          <a:noFill/>
        </p:spPr>
        <p:txBody>
          <a:bodyPr wrap="square" lIns="0" tIns="0" rIns="0" bIns="0">
            <a:noAutofit/>
          </a:bodyPr>
          <a:lstStyle/>
          <a:p>
            <a:pPr algn="ctr">
              <a:lnSpc>
                <a:spcPct val="100000"/>
              </a:lnSpc>
              <a:spcBef>
                <a:spcPts val="0"/>
              </a:spcBef>
              <a:spcAft>
                <a:spcPts val="0"/>
              </a:spcAft>
            </a:pPr>
            <a:r>
              <a:rPr b="0" i="0">
                <a:solidFill>
                  <a:srgbClr val="1E293B"/>
                </a:solidFill>
                <a:latin typeface="Inter"/>
              </a:rPr>
              <a:t>Complesse interazioni con cellule stromali circostanti che supportano la crescita e progressione tumorale.</a:t>
            </a:r>
          </a:p>
        </p:txBody>
      </p:sp>
      <p:sp>
        <p:nvSpPr>
          <p:cNvPr id="26" name="TextBox 25"/>
          <p:cNvSpPr txBox="1"/>
          <p:nvPr/>
        </p:nvSpPr>
        <p:spPr>
          <a:xfrm>
            <a:off x="1637704" y="5185499"/>
            <a:ext cx="4035980" cy="383678"/>
          </a:xfrm>
          <a:prstGeom prst="rect">
            <a:avLst/>
          </a:prstGeom>
          <a:noFill/>
        </p:spPr>
        <p:txBody>
          <a:bodyPr wrap="square" lIns="0" tIns="0" rIns="0" bIns="0">
            <a:noAutofit/>
          </a:bodyPr>
          <a:lstStyle/>
          <a:p>
            <a:pPr algn="ctr">
              <a:lnSpc>
                <a:spcPct val="100000"/>
              </a:lnSpc>
              <a:spcBef>
                <a:spcPts val="0"/>
              </a:spcBef>
              <a:spcAft>
                <a:spcPts val="0"/>
              </a:spcAft>
            </a:pPr>
            <a:r>
              <a:rPr b="0" i="0">
                <a:solidFill>
                  <a:srgbClr val="1E293B"/>
                </a:solidFill>
                <a:latin typeface="Inter"/>
              </a:rPr>
              <a:t>Comportamento ambivalente che può sia promuovere che contrastare lo sviluppo tumorale a seconda del contesto.</a:t>
            </a:r>
          </a:p>
        </p:txBody>
      </p:sp>
      <p:sp>
        <p:nvSpPr>
          <p:cNvPr id="27" name="TextBox 26"/>
          <p:cNvSpPr txBox="1"/>
          <p:nvPr/>
        </p:nvSpPr>
        <p:spPr>
          <a:xfrm>
            <a:off x="6564808" y="5185499"/>
            <a:ext cx="4087772" cy="383678"/>
          </a:xfrm>
          <a:prstGeom prst="rect">
            <a:avLst/>
          </a:prstGeom>
          <a:noFill/>
        </p:spPr>
        <p:txBody>
          <a:bodyPr wrap="square" lIns="0" tIns="0" rIns="0" bIns="0">
            <a:noAutofit/>
          </a:bodyPr>
          <a:lstStyle/>
          <a:p>
            <a:pPr algn="ctr">
              <a:lnSpc>
                <a:spcPct val="100000"/>
              </a:lnSpc>
              <a:spcBef>
                <a:spcPts val="0"/>
              </a:spcBef>
              <a:spcAft>
                <a:spcPts val="0"/>
              </a:spcAft>
            </a:pPr>
            <a:r>
              <a:rPr b="0" i="0">
                <a:solidFill>
                  <a:srgbClr val="1E293B"/>
                </a:solidFill>
                <a:latin typeface="Inter"/>
              </a:rPr>
              <a:t>Modificazioni dell'espressione genica senza alterazioni del DNA che influenzano il comportamento cellulare tumorale.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sp>
        <p:nvSpPr>
          <p:cNvPr id="4" name="TextBox 3"/>
          <p:cNvSpPr txBox="1"/>
          <p:nvPr/>
        </p:nvSpPr>
        <p:spPr>
          <a:xfrm>
            <a:off x="457200" y="352425"/>
            <a:ext cx="4794349" cy="466725"/>
          </a:xfrm>
          <a:prstGeom prst="rect">
            <a:avLst/>
          </a:prstGeom>
          <a:noFill/>
        </p:spPr>
        <p:txBody>
          <a:bodyPr wrap="none" lIns="0" tIns="0" rIns="0" bIns="0">
            <a:noAutofit/>
          </a:bodyPr>
          <a:lstStyle/>
          <a:p>
            <a:pPr algn="l">
              <a:lnSpc>
                <a:spcPct val="100000"/>
              </a:lnSpc>
              <a:spcBef>
                <a:spcPts val="0"/>
              </a:spcBef>
              <a:spcAft>
                <a:spcPts val="0"/>
              </a:spcAft>
            </a:pPr>
            <a:r>
              <a:rPr sz="3200" b="1" i="0" dirty="0" err="1">
                <a:solidFill>
                  <a:srgbClr val="3B82F6"/>
                </a:solidFill>
                <a:latin typeface="Inter"/>
              </a:rPr>
              <a:t>Implicazioni</a:t>
            </a:r>
            <a:r>
              <a:rPr sz="3200" b="1" i="0" dirty="0">
                <a:solidFill>
                  <a:srgbClr val="3B82F6"/>
                </a:solidFill>
                <a:latin typeface="Inter"/>
              </a:rPr>
              <a:t> </a:t>
            </a:r>
            <a:r>
              <a:rPr sz="3200" b="1" i="0" dirty="0" err="1">
                <a:solidFill>
                  <a:srgbClr val="3B82F6"/>
                </a:solidFill>
                <a:latin typeface="Inter"/>
              </a:rPr>
              <a:t>Terapeutiche</a:t>
            </a:r>
            <a:endParaRPr sz="3200" b="1" i="0" dirty="0">
              <a:solidFill>
                <a:srgbClr val="3B82F6"/>
              </a:solidFill>
              <a:latin typeface="Inter"/>
            </a:endParaRPr>
          </a:p>
        </p:txBody>
      </p:sp>
      <p:sp>
        <p:nvSpPr>
          <p:cNvPr id="5" name="TextBox 4"/>
          <p:cNvSpPr txBox="1"/>
          <p:nvPr/>
        </p:nvSpPr>
        <p:spPr>
          <a:xfrm>
            <a:off x="457200" y="933450"/>
            <a:ext cx="2916287" cy="161925"/>
          </a:xfrm>
          <a:prstGeom prst="rect">
            <a:avLst/>
          </a:prstGeom>
          <a:noFill/>
        </p:spPr>
        <p:txBody>
          <a:bodyPr wrap="none" lIns="0" tIns="0" rIns="0" bIns="0">
            <a:noAutofit/>
          </a:bodyPr>
          <a:lstStyle/>
          <a:p>
            <a:pPr algn="l">
              <a:lnSpc>
                <a:spcPct val="100000"/>
              </a:lnSpc>
              <a:spcBef>
                <a:spcPts val="0"/>
              </a:spcBef>
              <a:spcAft>
                <a:spcPts val="0"/>
              </a:spcAft>
            </a:pPr>
            <a:r>
              <a:rPr b="0" i="0">
                <a:solidFill>
                  <a:srgbClr val="64748B"/>
                </a:solidFill>
                <a:latin typeface="Inter"/>
              </a:rPr>
              <a:t>Dall'approccio tradizionale alle terapie mirate</a:t>
            </a:r>
          </a:p>
        </p:txBody>
      </p:sp>
      <p:pic>
        <p:nvPicPr>
          <p:cNvPr id="6" name="Picture 5" descr="image.png"/>
          <p:cNvPicPr>
            <a:picLocks noChangeAspect="1"/>
          </p:cNvPicPr>
          <p:nvPr/>
        </p:nvPicPr>
        <p:blipFill>
          <a:blip r:embed="rId3"/>
          <a:stretch>
            <a:fillRect/>
          </a:stretch>
        </p:blipFill>
        <p:spPr>
          <a:xfrm>
            <a:off x="381001" y="1333500"/>
            <a:ext cx="5676900" cy="5362575"/>
          </a:xfrm>
          <a:prstGeom prst="rect">
            <a:avLst/>
          </a:prstGeom>
        </p:spPr>
      </p:pic>
      <p:pic>
        <p:nvPicPr>
          <p:cNvPr id="7" name="Picture 6" descr="image.png"/>
          <p:cNvPicPr>
            <a:picLocks noChangeAspect="1"/>
          </p:cNvPicPr>
          <p:nvPr/>
        </p:nvPicPr>
        <p:blipFill>
          <a:blip r:embed="rId4"/>
          <a:stretch>
            <a:fillRect/>
          </a:stretch>
        </p:blipFill>
        <p:spPr>
          <a:xfrm>
            <a:off x="876300" y="1438275"/>
            <a:ext cx="5057775" cy="723900"/>
          </a:xfrm>
          <a:prstGeom prst="rect">
            <a:avLst/>
          </a:prstGeom>
        </p:spPr>
      </p:pic>
      <p:pic>
        <p:nvPicPr>
          <p:cNvPr id="8" name="Picture 7" descr="image.png"/>
          <p:cNvPicPr>
            <a:picLocks noChangeAspect="1"/>
          </p:cNvPicPr>
          <p:nvPr/>
        </p:nvPicPr>
        <p:blipFill>
          <a:blip r:embed="rId5"/>
          <a:stretch>
            <a:fillRect/>
          </a:stretch>
        </p:blipFill>
        <p:spPr>
          <a:xfrm>
            <a:off x="792480" y="1657350"/>
            <a:ext cx="266700" cy="219075"/>
          </a:xfrm>
          <a:prstGeom prst="rect">
            <a:avLst/>
          </a:prstGeom>
        </p:spPr>
      </p:pic>
      <p:pic>
        <p:nvPicPr>
          <p:cNvPr id="9" name="Picture 8" descr="image.png"/>
          <p:cNvPicPr>
            <a:picLocks noChangeAspect="1"/>
          </p:cNvPicPr>
          <p:nvPr/>
        </p:nvPicPr>
        <p:blipFill>
          <a:blip r:embed="rId6"/>
          <a:stretch>
            <a:fillRect/>
          </a:stretch>
        </p:blipFill>
        <p:spPr>
          <a:xfrm>
            <a:off x="792480" y="2352675"/>
            <a:ext cx="4600575" cy="685800"/>
          </a:xfrm>
          <a:prstGeom prst="rect">
            <a:avLst/>
          </a:prstGeom>
        </p:spPr>
      </p:pic>
      <p:pic>
        <p:nvPicPr>
          <p:cNvPr id="10" name="Picture 9" descr="image.png"/>
          <p:cNvPicPr>
            <a:picLocks noChangeAspect="1"/>
          </p:cNvPicPr>
          <p:nvPr/>
        </p:nvPicPr>
        <p:blipFill>
          <a:blip r:embed="rId7"/>
          <a:stretch>
            <a:fillRect/>
          </a:stretch>
        </p:blipFill>
        <p:spPr>
          <a:xfrm>
            <a:off x="944880" y="2495550"/>
            <a:ext cx="114300" cy="152400"/>
          </a:xfrm>
          <a:prstGeom prst="rect">
            <a:avLst/>
          </a:prstGeom>
        </p:spPr>
      </p:pic>
      <p:pic>
        <p:nvPicPr>
          <p:cNvPr id="11" name="Picture 10" descr="image.png"/>
          <p:cNvPicPr>
            <a:picLocks noChangeAspect="1"/>
          </p:cNvPicPr>
          <p:nvPr/>
        </p:nvPicPr>
        <p:blipFill>
          <a:blip r:embed="rId6"/>
          <a:stretch>
            <a:fillRect/>
          </a:stretch>
        </p:blipFill>
        <p:spPr>
          <a:xfrm>
            <a:off x="792480" y="3274695"/>
            <a:ext cx="4600575" cy="845820"/>
          </a:xfrm>
          <a:prstGeom prst="rect">
            <a:avLst/>
          </a:prstGeom>
        </p:spPr>
      </p:pic>
      <p:pic>
        <p:nvPicPr>
          <p:cNvPr id="12" name="Picture 11" descr="image.png"/>
          <p:cNvPicPr>
            <a:picLocks noChangeAspect="1"/>
          </p:cNvPicPr>
          <p:nvPr/>
        </p:nvPicPr>
        <p:blipFill>
          <a:blip r:embed="rId8"/>
          <a:stretch>
            <a:fillRect/>
          </a:stretch>
        </p:blipFill>
        <p:spPr>
          <a:xfrm>
            <a:off x="944880" y="3417570"/>
            <a:ext cx="114300" cy="152400"/>
          </a:xfrm>
          <a:prstGeom prst="rect">
            <a:avLst/>
          </a:prstGeom>
        </p:spPr>
      </p:pic>
      <p:pic>
        <p:nvPicPr>
          <p:cNvPr id="13" name="Picture 12" descr="image.png"/>
          <p:cNvPicPr>
            <a:picLocks noChangeAspect="1"/>
          </p:cNvPicPr>
          <p:nvPr/>
        </p:nvPicPr>
        <p:blipFill>
          <a:blip r:embed="rId6"/>
          <a:stretch>
            <a:fillRect/>
          </a:stretch>
        </p:blipFill>
        <p:spPr>
          <a:xfrm>
            <a:off x="792480" y="4311015"/>
            <a:ext cx="4600575" cy="685800"/>
          </a:xfrm>
          <a:prstGeom prst="rect">
            <a:avLst/>
          </a:prstGeom>
        </p:spPr>
      </p:pic>
      <p:pic>
        <p:nvPicPr>
          <p:cNvPr id="14" name="Picture 13" descr="image.png"/>
          <p:cNvPicPr>
            <a:picLocks noChangeAspect="1"/>
          </p:cNvPicPr>
          <p:nvPr/>
        </p:nvPicPr>
        <p:blipFill>
          <a:blip r:embed="rId9"/>
          <a:stretch>
            <a:fillRect/>
          </a:stretch>
        </p:blipFill>
        <p:spPr>
          <a:xfrm>
            <a:off x="944880" y="4453890"/>
            <a:ext cx="171450" cy="152400"/>
          </a:xfrm>
          <a:prstGeom prst="rect">
            <a:avLst/>
          </a:prstGeom>
        </p:spPr>
      </p:pic>
      <p:pic>
        <p:nvPicPr>
          <p:cNvPr id="15" name="Picture 14" descr="image.png"/>
          <p:cNvPicPr>
            <a:picLocks noChangeAspect="1"/>
          </p:cNvPicPr>
          <p:nvPr/>
        </p:nvPicPr>
        <p:blipFill>
          <a:blip r:embed="rId10"/>
          <a:stretch>
            <a:fillRect/>
          </a:stretch>
        </p:blipFill>
        <p:spPr>
          <a:xfrm>
            <a:off x="792480" y="5187315"/>
            <a:ext cx="4600575" cy="457200"/>
          </a:xfrm>
          <a:prstGeom prst="rect">
            <a:avLst/>
          </a:prstGeom>
        </p:spPr>
      </p:pic>
      <p:pic>
        <p:nvPicPr>
          <p:cNvPr id="16" name="Picture 15" descr="image.png"/>
          <p:cNvPicPr>
            <a:picLocks noChangeAspect="1"/>
          </p:cNvPicPr>
          <p:nvPr/>
        </p:nvPicPr>
        <p:blipFill>
          <a:blip r:embed="rId11"/>
          <a:stretch>
            <a:fillRect/>
          </a:stretch>
        </p:blipFill>
        <p:spPr>
          <a:xfrm>
            <a:off x="935355" y="5330190"/>
            <a:ext cx="171450" cy="152400"/>
          </a:xfrm>
          <a:prstGeom prst="rect">
            <a:avLst/>
          </a:prstGeom>
        </p:spPr>
      </p:pic>
      <p:sp>
        <p:nvSpPr>
          <p:cNvPr id="17" name="TextBox 16"/>
          <p:cNvSpPr txBox="1"/>
          <p:nvPr/>
        </p:nvSpPr>
        <p:spPr>
          <a:xfrm>
            <a:off x="1132552" y="1653629"/>
            <a:ext cx="2370980" cy="247650"/>
          </a:xfrm>
          <a:prstGeom prst="rect">
            <a:avLst/>
          </a:prstGeom>
          <a:noFill/>
        </p:spPr>
        <p:txBody>
          <a:bodyPr wrap="none" lIns="0" tIns="0" rIns="0" bIns="0">
            <a:noAutofit/>
          </a:bodyPr>
          <a:lstStyle/>
          <a:p>
            <a:pPr algn="l">
              <a:lnSpc>
                <a:spcPct val="100000"/>
              </a:lnSpc>
              <a:spcBef>
                <a:spcPts val="0"/>
              </a:spcBef>
              <a:spcAft>
                <a:spcPts val="0"/>
              </a:spcAft>
            </a:pPr>
            <a:r>
              <a:rPr b="1" i="0">
                <a:solidFill>
                  <a:srgbClr val="059669"/>
                </a:solidFill>
                <a:latin typeface="Inter"/>
              </a:rPr>
              <a:t>Approccio Tradizionale</a:t>
            </a:r>
          </a:p>
        </p:txBody>
      </p:sp>
      <p:sp>
        <p:nvSpPr>
          <p:cNvPr id="18" name="TextBox 17"/>
          <p:cNvSpPr txBox="1"/>
          <p:nvPr/>
        </p:nvSpPr>
        <p:spPr>
          <a:xfrm>
            <a:off x="1175414" y="2482304"/>
            <a:ext cx="3822650" cy="419100"/>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Terapia</a:t>
            </a:r>
            <a:r>
              <a:rPr b="1" i="0" dirty="0">
                <a:solidFill>
                  <a:srgbClr val="1E293B"/>
                </a:solidFill>
                <a:latin typeface="Inter"/>
              </a:rPr>
              <a:t> </a:t>
            </a:r>
            <a:r>
              <a:rPr b="1" i="0" dirty="0" err="1">
                <a:solidFill>
                  <a:srgbClr val="1E293B"/>
                </a:solidFill>
                <a:latin typeface="Inter"/>
              </a:rPr>
              <a:t>basata</a:t>
            </a:r>
            <a:r>
              <a:rPr b="1" i="0" dirty="0">
                <a:solidFill>
                  <a:srgbClr val="1E293B"/>
                </a:solidFill>
                <a:latin typeface="Inter"/>
              </a:rPr>
              <a:t> </a:t>
            </a:r>
            <a:r>
              <a:rPr b="1" i="0" dirty="0" err="1">
                <a:solidFill>
                  <a:srgbClr val="1E293B"/>
                </a:solidFill>
                <a:latin typeface="Inter"/>
              </a:rPr>
              <a:t>principalmente</a:t>
            </a:r>
            <a:r>
              <a:rPr b="1" i="0" dirty="0">
                <a:solidFill>
                  <a:srgbClr val="1E293B"/>
                </a:solidFill>
                <a:latin typeface="Inter"/>
              </a:rPr>
              <a:t> </a:t>
            </a:r>
            <a:r>
              <a:rPr b="1" i="0" dirty="0" err="1">
                <a:solidFill>
                  <a:srgbClr val="1E293B"/>
                </a:solidFill>
                <a:latin typeface="Inter"/>
              </a:rPr>
              <a:t>sulla</a:t>
            </a:r>
            <a:r>
              <a:rPr b="1" i="0" dirty="0">
                <a:solidFill>
                  <a:srgbClr val="1E293B"/>
                </a:solidFill>
                <a:latin typeface="Inter"/>
              </a:rPr>
              <a:t> </a:t>
            </a:r>
            <a:r>
              <a:rPr b="1" i="0" dirty="0" err="1">
                <a:solidFill>
                  <a:srgbClr val="1E293B"/>
                </a:solidFill>
                <a:latin typeface="Inter"/>
              </a:rPr>
              <a:t>localizzazione</a:t>
            </a:r>
            <a:r>
              <a:rPr b="1" i="0" dirty="0">
                <a:solidFill>
                  <a:srgbClr val="1E293B"/>
                </a:solidFill>
                <a:latin typeface="Inter"/>
              </a:rPr>
              <a:t> </a:t>
            </a:r>
            <a:r>
              <a:rPr b="1" i="0" dirty="0" err="1">
                <a:solidFill>
                  <a:srgbClr val="1E293B"/>
                </a:solidFill>
                <a:latin typeface="Inter"/>
              </a:rPr>
              <a:t>anatomica</a:t>
            </a:r>
            <a:r>
              <a:rPr b="1" i="0" dirty="0">
                <a:solidFill>
                  <a:srgbClr val="1E293B"/>
                </a:solidFill>
                <a:latin typeface="Inter"/>
              </a:rPr>
              <a:t> del </a:t>
            </a:r>
            <a:r>
              <a:rPr b="1" i="0" dirty="0" err="1">
                <a:solidFill>
                  <a:srgbClr val="1E293B"/>
                </a:solidFill>
                <a:latin typeface="Inter"/>
              </a:rPr>
              <a:t>tumore</a:t>
            </a:r>
            <a:endParaRPr b="1" i="0" dirty="0">
              <a:solidFill>
                <a:srgbClr val="1E293B"/>
              </a:solidFill>
              <a:latin typeface="Inter"/>
            </a:endParaRPr>
          </a:p>
        </p:txBody>
      </p:sp>
      <p:sp>
        <p:nvSpPr>
          <p:cNvPr id="19" name="TextBox 18"/>
          <p:cNvSpPr txBox="1"/>
          <p:nvPr/>
        </p:nvSpPr>
        <p:spPr>
          <a:xfrm>
            <a:off x="1160174" y="3404323"/>
            <a:ext cx="4370041" cy="499021"/>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Protocolli</a:t>
            </a:r>
            <a:r>
              <a:rPr b="1" i="0" dirty="0">
                <a:solidFill>
                  <a:srgbClr val="1E293B"/>
                </a:solidFill>
                <a:latin typeface="Inter"/>
              </a:rPr>
              <a:t> </a:t>
            </a:r>
            <a:r>
              <a:rPr b="1" i="0" dirty="0" err="1">
                <a:solidFill>
                  <a:srgbClr val="1E293B"/>
                </a:solidFill>
                <a:latin typeface="Inter"/>
              </a:rPr>
              <a:t>standardizzati</a:t>
            </a:r>
            <a:r>
              <a:rPr b="1" i="0" dirty="0">
                <a:solidFill>
                  <a:srgbClr val="1E293B"/>
                </a:solidFill>
                <a:latin typeface="Inter"/>
              </a:rPr>
              <a:t> </a:t>
            </a:r>
            <a:r>
              <a:rPr b="1" i="0" dirty="0" err="1">
                <a:solidFill>
                  <a:srgbClr val="1E293B"/>
                </a:solidFill>
                <a:latin typeface="Inter"/>
              </a:rPr>
              <a:t>applicati</a:t>
            </a:r>
            <a:r>
              <a:rPr b="1" i="0" dirty="0">
                <a:solidFill>
                  <a:srgbClr val="1E293B"/>
                </a:solidFill>
                <a:latin typeface="Inter"/>
              </a:rPr>
              <a:t> a tutti </a:t>
            </a:r>
            <a:r>
              <a:rPr b="1" i="0" dirty="0" err="1">
                <a:solidFill>
                  <a:srgbClr val="1E293B"/>
                </a:solidFill>
                <a:latin typeface="Inter"/>
              </a:rPr>
              <a:t>i</a:t>
            </a:r>
            <a:r>
              <a:rPr b="1" i="0" dirty="0">
                <a:solidFill>
                  <a:srgbClr val="1E293B"/>
                </a:solidFill>
                <a:latin typeface="Inter"/>
              </a:rPr>
              <a:t> </a:t>
            </a:r>
            <a:r>
              <a:rPr b="1" i="0" dirty="0" err="1">
                <a:solidFill>
                  <a:srgbClr val="1E293B"/>
                </a:solidFill>
                <a:latin typeface="Inter"/>
              </a:rPr>
              <a:t>pazienti</a:t>
            </a:r>
            <a:r>
              <a:rPr b="1" i="0" dirty="0">
                <a:solidFill>
                  <a:srgbClr val="1E293B"/>
                </a:solidFill>
                <a:latin typeface="Inter"/>
              </a:rPr>
              <a:t> con </a:t>
            </a:r>
            <a:r>
              <a:rPr b="1" i="0" dirty="0" err="1">
                <a:solidFill>
                  <a:srgbClr val="1E293B"/>
                </a:solidFill>
                <a:latin typeface="Inter"/>
              </a:rPr>
              <a:t>stesso</a:t>
            </a:r>
            <a:r>
              <a:rPr b="1" i="0" dirty="0">
                <a:solidFill>
                  <a:srgbClr val="1E293B"/>
                </a:solidFill>
                <a:latin typeface="Inter"/>
              </a:rPr>
              <a:t> </a:t>
            </a:r>
            <a:r>
              <a:rPr b="1" i="0" dirty="0" err="1">
                <a:solidFill>
                  <a:srgbClr val="1E293B"/>
                </a:solidFill>
                <a:latin typeface="Inter"/>
              </a:rPr>
              <a:t>tipo</a:t>
            </a:r>
            <a:r>
              <a:rPr b="1" i="0" dirty="0">
                <a:solidFill>
                  <a:srgbClr val="1E293B"/>
                </a:solidFill>
                <a:latin typeface="Inter"/>
              </a:rPr>
              <a:t> di </a:t>
            </a:r>
            <a:r>
              <a:rPr b="1" i="0" dirty="0" err="1">
                <a:solidFill>
                  <a:srgbClr val="1E293B"/>
                </a:solidFill>
                <a:latin typeface="Inter"/>
              </a:rPr>
              <a:t>cancro</a:t>
            </a:r>
            <a:endParaRPr b="1" i="0" dirty="0">
              <a:solidFill>
                <a:srgbClr val="1E293B"/>
              </a:solidFill>
              <a:latin typeface="Inter"/>
            </a:endParaRPr>
          </a:p>
        </p:txBody>
      </p:sp>
      <p:sp>
        <p:nvSpPr>
          <p:cNvPr id="20" name="TextBox 19"/>
          <p:cNvSpPr txBox="1"/>
          <p:nvPr/>
        </p:nvSpPr>
        <p:spPr>
          <a:xfrm>
            <a:off x="1232564" y="4440644"/>
            <a:ext cx="3793777" cy="419100"/>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Chemioterapia e radioterapia con approccio "one- size-fits-all"</a:t>
            </a:r>
          </a:p>
        </p:txBody>
      </p:sp>
      <p:sp>
        <p:nvSpPr>
          <p:cNvPr id="21" name="TextBox 20"/>
          <p:cNvSpPr txBox="1"/>
          <p:nvPr/>
        </p:nvSpPr>
        <p:spPr>
          <a:xfrm>
            <a:off x="1213514" y="5316944"/>
            <a:ext cx="3227040" cy="190500"/>
          </a:xfrm>
          <a:prstGeom prst="rect">
            <a:avLst/>
          </a:prstGeom>
          <a:noFill/>
        </p:spPr>
        <p:txBody>
          <a:bodyPr wrap="none" lIns="0" tIns="0" rIns="0" bIns="0">
            <a:noAutofit/>
          </a:bodyPr>
          <a:lstStyle/>
          <a:p>
            <a:pPr algn="l">
              <a:lnSpc>
                <a:spcPct val="100000"/>
              </a:lnSpc>
              <a:spcBef>
                <a:spcPts val="0"/>
              </a:spcBef>
              <a:spcAft>
                <a:spcPts val="0"/>
              </a:spcAft>
            </a:pPr>
            <a:r>
              <a:rPr b="1" i="0">
                <a:solidFill>
                  <a:srgbClr val="1E293B"/>
                </a:solidFill>
                <a:latin typeface="Inter"/>
              </a:rPr>
              <a:t>Effetti collaterali significativi su tessuti sani</a:t>
            </a:r>
          </a:p>
        </p:txBody>
      </p:sp>
      <p:pic>
        <p:nvPicPr>
          <p:cNvPr id="22" name="Picture 21" descr="image.png"/>
          <p:cNvPicPr>
            <a:picLocks noChangeAspect="1"/>
          </p:cNvPicPr>
          <p:nvPr/>
        </p:nvPicPr>
        <p:blipFill>
          <a:blip r:embed="rId3"/>
          <a:stretch>
            <a:fillRect/>
          </a:stretch>
        </p:blipFill>
        <p:spPr>
          <a:xfrm>
            <a:off x="6134100" y="1333500"/>
            <a:ext cx="5593080" cy="5362575"/>
          </a:xfrm>
          <a:prstGeom prst="rect">
            <a:avLst/>
          </a:prstGeom>
        </p:spPr>
      </p:pic>
      <p:pic>
        <p:nvPicPr>
          <p:cNvPr id="23" name="Picture 22" descr="image.png"/>
          <p:cNvPicPr>
            <a:picLocks noChangeAspect="1"/>
          </p:cNvPicPr>
          <p:nvPr/>
        </p:nvPicPr>
        <p:blipFill>
          <a:blip r:embed="rId12"/>
          <a:stretch>
            <a:fillRect/>
          </a:stretch>
        </p:blipFill>
        <p:spPr>
          <a:xfrm>
            <a:off x="6257925" y="1438275"/>
            <a:ext cx="5057775" cy="723900"/>
          </a:xfrm>
          <a:prstGeom prst="rect">
            <a:avLst/>
          </a:prstGeom>
        </p:spPr>
      </p:pic>
      <p:pic>
        <p:nvPicPr>
          <p:cNvPr id="24" name="Picture 23" descr="image.png"/>
          <p:cNvPicPr>
            <a:picLocks noChangeAspect="1"/>
          </p:cNvPicPr>
          <p:nvPr/>
        </p:nvPicPr>
        <p:blipFill>
          <a:blip r:embed="rId13"/>
          <a:stretch>
            <a:fillRect/>
          </a:stretch>
        </p:blipFill>
        <p:spPr>
          <a:xfrm>
            <a:off x="6486525" y="1657350"/>
            <a:ext cx="209550" cy="219075"/>
          </a:xfrm>
          <a:prstGeom prst="rect">
            <a:avLst/>
          </a:prstGeom>
        </p:spPr>
      </p:pic>
      <p:pic>
        <p:nvPicPr>
          <p:cNvPr id="25" name="Picture 24" descr="image.png"/>
          <p:cNvPicPr>
            <a:picLocks noChangeAspect="1"/>
          </p:cNvPicPr>
          <p:nvPr/>
        </p:nvPicPr>
        <p:blipFill>
          <a:blip r:embed="rId14"/>
          <a:stretch>
            <a:fillRect/>
          </a:stretch>
        </p:blipFill>
        <p:spPr>
          <a:xfrm>
            <a:off x="6486525" y="2352675"/>
            <a:ext cx="4760595" cy="685800"/>
          </a:xfrm>
          <a:prstGeom prst="rect">
            <a:avLst/>
          </a:prstGeom>
        </p:spPr>
      </p:pic>
      <p:pic>
        <p:nvPicPr>
          <p:cNvPr id="26" name="Picture 25" descr="image.png"/>
          <p:cNvPicPr>
            <a:picLocks noChangeAspect="1"/>
          </p:cNvPicPr>
          <p:nvPr/>
        </p:nvPicPr>
        <p:blipFill>
          <a:blip r:embed="rId15"/>
          <a:stretch>
            <a:fillRect/>
          </a:stretch>
        </p:blipFill>
        <p:spPr>
          <a:xfrm>
            <a:off x="6638925" y="2495550"/>
            <a:ext cx="133350" cy="152400"/>
          </a:xfrm>
          <a:prstGeom prst="rect">
            <a:avLst/>
          </a:prstGeom>
        </p:spPr>
      </p:pic>
      <p:pic>
        <p:nvPicPr>
          <p:cNvPr id="27" name="Picture 26" descr="image.png"/>
          <p:cNvPicPr>
            <a:picLocks noChangeAspect="1"/>
          </p:cNvPicPr>
          <p:nvPr/>
        </p:nvPicPr>
        <p:blipFill>
          <a:blip r:embed="rId14"/>
          <a:stretch>
            <a:fillRect/>
          </a:stretch>
        </p:blipFill>
        <p:spPr>
          <a:xfrm>
            <a:off x="6486525" y="3274695"/>
            <a:ext cx="4760595" cy="685800"/>
          </a:xfrm>
          <a:prstGeom prst="rect">
            <a:avLst/>
          </a:prstGeom>
        </p:spPr>
      </p:pic>
      <p:pic>
        <p:nvPicPr>
          <p:cNvPr id="28" name="Picture 27" descr="image.png"/>
          <p:cNvPicPr>
            <a:picLocks noChangeAspect="1"/>
          </p:cNvPicPr>
          <p:nvPr/>
        </p:nvPicPr>
        <p:blipFill>
          <a:blip r:embed="rId16"/>
          <a:stretch>
            <a:fillRect/>
          </a:stretch>
        </p:blipFill>
        <p:spPr>
          <a:xfrm>
            <a:off x="6638925" y="3417570"/>
            <a:ext cx="133350" cy="152400"/>
          </a:xfrm>
          <a:prstGeom prst="rect">
            <a:avLst/>
          </a:prstGeom>
        </p:spPr>
      </p:pic>
      <p:pic>
        <p:nvPicPr>
          <p:cNvPr id="29" name="Picture 28" descr="image.png"/>
          <p:cNvPicPr>
            <a:picLocks noChangeAspect="1"/>
          </p:cNvPicPr>
          <p:nvPr/>
        </p:nvPicPr>
        <p:blipFill>
          <a:blip r:embed="rId14"/>
          <a:stretch>
            <a:fillRect/>
          </a:stretch>
        </p:blipFill>
        <p:spPr>
          <a:xfrm>
            <a:off x="6486525" y="4311015"/>
            <a:ext cx="4600575" cy="685800"/>
          </a:xfrm>
          <a:prstGeom prst="rect">
            <a:avLst/>
          </a:prstGeom>
        </p:spPr>
      </p:pic>
      <p:pic>
        <p:nvPicPr>
          <p:cNvPr id="30" name="Picture 29" descr="image.png"/>
          <p:cNvPicPr>
            <a:picLocks noChangeAspect="1"/>
          </p:cNvPicPr>
          <p:nvPr/>
        </p:nvPicPr>
        <p:blipFill>
          <a:blip r:embed="rId17"/>
          <a:stretch>
            <a:fillRect/>
          </a:stretch>
        </p:blipFill>
        <p:spPr>
          <a:xfrm>
            <a:off x="6638925" y="4453890"/>
            <a:ext cx="152400" cy="152400"/>
          </a:xfrm>
          <a:prstGeom prst="rect">
            <a:avLst/>
          </a:prstGeom>
        </p:spPr>
      </p:pic>
      <p:pic>
        <p:nvPicPr>
          <p:cNvPr id="31" name="Picture 30" descr="image.png"/>
          <p:cNvPicPr>
            <a:picLocks noChangeAspect="1"/>
          </p:cNvPicPr>
          <p:nvPr/>
        </p:nvPicPr>
        <p:blipFill>
          <a:blip r:embed="rId18"/>
          <a:stretch>
            <a:fillRect/>
          </a:stretch>
        </p:blipFill>
        <p:spPr>
          <a:xfrm>
            <a:off x="6486525" y="5187315"/>
            <a:ext cx="4760595" cy="762000"/>
          </a:xfrm>
          <a:prstGeom prst="rect">
            <a:avLst/>
          </a:prstGeom>
        </p:spPr>
      </p:pic>
      <p:pic>
        <p:nvPicPr>
          <p:cNvPr id="32" name="Picture 31" descr="image.png"/>
          <p:cNvPicPr>
            <a:picLocks noChangeAspect="1"/>
          </p:cNvPicPr>
          <p:nvPr/>
        </p:nvPicPr>
        <p:blipFill>
          <a:blip r:embed="rId19"/>
          <a:stretch>
            <a:fillRect/>
          </a:stretch>
        </p:blipFill>
        <p:spPr>
          <a:xfrm>
            <a:off x="6638925" y="5330190"/>
            <a:ext cx="152400" cy="152400"/>
          </a:xfrm>
          <a:prstGeom prst="rect">
            <a:avLst/>
          </a:prstGeom>
        </p:spPr>
      </p:pic>
      <p:sp>
        <p:nvSpPr>
          <p:cNvPr id="33" name="TextBox 32"/>
          <p:cNvSpPr txBox="1"/>
          <p:nvPr/>
        </p:nvSpPr>
        <p:spPr>
          <a:xfrm>
            <a:off x="6772275" y="1653629"/>
            <a:ext cx="1770310" cy="247650"/>
          </a:xfrm>
          <a:prstGeom prst="rect">
            <a:avLst/>
          </a:prstGeom>
          <a:noFill/>
        </p:spPr>
        <p:txBody>
          <a:bodyPr wrap="none" lIns="0" tIns="0" rIns="0" bIns="0">
            <a:noAutofit/>
          </a:bodyPr>
          <a:lstStyle/>
          <a:p>
            <a:pPr algn="l">
              <a:lnSpc>
                <a:spcPct val="100000"/>
              </a:lnSpc>
              <a:spcBef>
                <a:spcPts val="0"/>
              </a:spcBef>
              <a:spcAft>
                <a:spcPts val="0"/>
              </a:spcAft>
            </a:pPr>
            <a:r>
              <a:rPr b="1" i="0">
                <a:solidFill>
                  <a:srgbClr val="3B82F6"/>
                </a:solidFill>
                <a:latin typeface="Inter"/>
              </a:rPr>
              <a:t>Approccio Mirato</a:t>
            </a:r>
          </a:p>
        </p:txBody>
      </p:sp>
      <p:sp>
        <p:nvSpPr>
          <p:cNvPr id="34" name="TextBox 33"/>
          <p:cNvSpPr txBox="1"/>
          <p:nvPr/>
        </p:nvSpPr>
        <p:spPr>
          <a:xfrm>
            <a:off x="6886575" y="2482304"/>
            <a:ext cx="4115692" cy="419100"/>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Analisi delle proprietà biologiche e del profilo genetico del tumore</a:t>
            </a:r>
          </a:p>
        </p:txBody>
      </p:sp>
      <p:sp>
        <p:nvSpPr>
          <p:cNvPr id="35" name="TextBox 34"/>
          <p:cNvSpPr txBox="1"/>
          <p:nvPr/>
        </p:nvSpPr>
        <p:spPr>
          <a:xfrm>
            <a:off x="6886575" y="3404324"/>
            <a:ext cx="3542704" cy="419100"/>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Terapie personalizzate basate sui 14 hallmarks specifici</a:t>
            </a:r>
          </a:p>
        </p:txBody>
      </p:sp>
      <p:sp>
        <p:nvSpPr>
          <p:cNvPr id="36" name="TextBox 35"/>
          <p:cNvSpPr txBox="1"/>
          <p:nvPr/>
        </p:nvSpPr>
        <p:spPr>
          <a:xfrm>
            <a:off x="6905625" y="4440643"/>
            <a:ext cx="4333875" cy="556171"/>
          </a:xfrm>
          <a:prstGeom prst="rect">
            <a:avLst/>
          </a:prstGeom>
          <a:noFill/>
        </p:spPr>
        <p:txBody>
          <a:bodyPr wrap="square" lIns="0" tIns="0" rIns="0" bIns="0">
            <a:noAutofit/>
          </a:bodyPr>
          <a:lstStyle/>
          <a:p>
            <a:pPr algn="l">
              <a:lnSpc>
                <a:spcPct val="100000"/>
              </a:lnSpc>
              <a:spcBef>
                <a:spcPts val="0"/>
              </a:spcBef>
              <a:spcAft>
                <a:spcPts val="0"/>
              </a:spcAft>
            </a:pPr>
            <a:r>
              <a:rPr b="1" i="0">
                <a:solidFill>
                  <a:srgbClr val="1E293B"/>
                </a:solidFill>
                <a:latin typeface="Inter"/>
              </a:rPr>
              <a:t>Farmaci mirati che colpiscono meccanismi molecolari specifici</a:t>
            </a:r>
          </a:p>
        </p:txBody>
      </p:sp>
      <p:sp>
        <p:nvSpPr>
          <p:cNvPr id="37" name="TextBox 36"/>
          <p:cNvSpPr txBox="1"/>
          <p:nvPr/>
        </p:nvSpPr>
        <p:spPr>
          <a:xfrm>
            <a:off x="6905624" y="5316944"/>
            <a:ext cx="3693795" cy="558076"/>
          </a:xfrm>
          <a:prstGeom prst="rect">
            <a:avLst/>
          </a:prstGeom>
          <a:noFill/>
        </p:spPr>
        <p:txBody>
          <a:bodyPr wrap="none" lIns="0" tIns="0" rIns="0" bIns="0">
            <a:noAutofit/>
          </a:bodyPr>
          <a:lstStyle/>
          <a:p>
            <a:pPr algn="l">
              <a:lnSpc>
                <a:spcPct val="100000"/>
              </a:lnSpc>
              <a:spcBef>
                <a:spcPts val="0"/>
              </a:spcBef>
              <a:spcAft>
                <a:spcPts val="0"/>
              </a:spcAft>
            </a:pPr>
            <a:r>
              <a:rPr b="1" i="0" dirty="0" err="1">
                <a:solidFill>
                  <a:srgbClr val="1E293B"/>
                </a:solidFill>
                <a:latin typeface="Inter"/>
              </a:rPr>
              <a:t>Trattamenti</a:t>
            </a:r>
            <a:r>
              <a:rPr b="1" i="0" dirty="0">
                <a:solidFill>
                  <a:srgbClr val="1E293B"/>
                </a:solidFill>
                <a:latin typeface="Inter"/>
              </a:rPr>
              <a:t> </a:t>
            </a:r>
            <a:r>
              <a:rPr b="1" i="0" dirty="0" err="1">
                <a:solidFill>
                  <a:srgbClr val="1E293B"/>
                </a:solidFill>
                <a:latin typeface="Inter"/>
              </a:rPr>
              <a:t>più</a:t>
            </a:r>
            <a:r>
              <a:rPr b="1" i="0" dirty="0">
                <a:solidFill>
                  <a:srgbClr val="1E293B"/>
                </a:solidFill>
                <a:latin typeface="Inter"/>
              </a:rPr>
              <a:t> </a:t>
            </a:r>
            <a:r>
              <a:rPr b="1" i="0" dirty="0" err="1">
                <a:solidFill>
                  <a:srgbClr val="1E293B"/>
                </a:solidFill>
                <a:latin typeface="Inter"/>
              </a:rPr>
              <a:t>precisi</a:t>
            </a:r>
            <a:r>
              <a:rPr b="1" i="0" dirty="0">
                <a:solidFill>
                  <a:srgbClr val="1E293B"/>
                </a:solidFill>
                <a:latin typeface="Inter"/>
              </a:rPr>
              <a:t> e </a:t>
            </a:r>
            <a:r>
              <a:rPr b="1" i="0" dirty="0" err="1">
                <a:solidFill>
                  <a:srgbClr val="1E293B"/>
                </a:solidFill>
                <a:latin typeface="Inter"/>
              </a:rPr>
              <a:t>tollerabili</a:t>
            </a:r>
            <a:r>
              <a:rPr b="1" i="0" dirty="0">
                <a:solidFill>
                  <a:srgbClr val="1E293B"/>
                </a:solidFill>
                <a:latin typeface="Inter"/>
              </a:rPr>
              <a:t> </a:t>
            </a:r>
            <a:br>
              <a:rPr lang="en-US" b="1" i="0" dirty="0">
                <a:solidFill>
                  <a:srgbClr val="1E293B"/>
                </a:solidFill>
                <a:latin typeface="Inter"/>
              </a:rPr>
            </a:br>
            <a:r>
              <a:rPr b="1" i="0" dirty="0">
                <a:solidFill>
                  <a:srgbClr val="1E293B"/>
                </a:solidFill>
                <a:latin typeface="Inter"/>
              </a:rPr>
              <a:t>per il </a:t>
            </a:r>
            <a:r>
              <a:rPr b="1" i="0" dirty="0" err="1">
                <a:solidFill>
                  <a:srgbClr val="1E293B"/>
                </a:solidFill>
                <a:latin typeface="Inter"/>
              </a:rPr>
              <a:t>paziente</a:t>
            </a:r>
            <a:endParaRPr b="1" i="0" dirty="0">
              <a:solidFill>
                <a:srgbClr val="1E293B"/>
              </a:solidFill>
              <a:latin typeface="Inter"/>
            </a:endParaRPr>
          </a:p>
        </p:txBody>
      </p:sp>
      <p:pic>
        <p:nvPicPr>
          <p:cNvPr id="38" name="Picture 37" descr="image.png"/>
          <p:cNvPicPr>
            <a:picLocks noChangeAspect="1"/>
          </p:cNvPicPr>
          <p:nvPr/>
        </p:nvPicPr>
        <p:blipFill>
          <a:blip r:embed="rId20"/>
          <a:stretch>
            <a:fillRect/>
          </a:stretch>
        </p:blipFill>
        <p:spPr>
          <a:xfrm>
            <a:off x="0" y="0"/>
            <a:ext cx="12192000" cy="38100"/>
          </a:xfrm>
          <a:prstGeom prst="rect">
            <a:avLst/>
          </a:prstGeom>
        </p:spPr>
      </p:pic>
      <p:pic>
        <p:nvPicPr>
          <p:cNvPr id="39" name="Picture 38" descr="image.png"/>
          <p:cNvPicPr>
            <a:picLocks noChangeAspect="1"/>
          </p:cNvPicPr>
          <p:nvPr/>
        </p:nvPicPr>
        <p:blipFill>
          <a:blip r:embed="rId21"/>
          <a:stretch>
            <a:fillRect/>
          </a:stretch>
        </p:blipFill>
        <p:spPr>
          <a:xfrm>
            <a:off x="5657850" y="3712845"/>
            <a:ext cx="876300" cy="876300"/>
          </a:xfrm>
          <a:prstGeom prst="rect">
            <a:avLst/>
          </a:prstGeom>
        </p:spPr>
      </p:pic>
      <p:sp>
        <p:nvSpPr>
          <p:cNvPr id="40" name="TextBox 39"/>
          <p:cNvSpPr txBox="1"/>
          <p:nvPr/>
        </p:nvSpPr>
        <p:spPr>
          <a:xfrm>
            <a:off x="5941695" y="3981539"/>
            <a:ext cx="213568" cy="190500"/>
          </a:xfrm>
          <a:prstGeom prst="rect">
            <a:avLst/>
          </a:prstGeom>
          <a:noFill/>
        </p:spPr>
        <p:txBody>
          <a:bodyPr wrap="none" lIns="0" tIns="0" rIns="0" bIns="0">
            <a:noAutofit/>
          </a:bodyPr>
          <a:lstStyle/>
          <a:p>
            <a:pPr algn="l">
              <a:lnSpc>
                <a:spcPct val="100000"/>
              </a:lnSpc>
              <a:spcBef>
                <a:spcPts val="0"/>
              </a:spcBef>
              <a:spcAft>
                <a:spcPts val="0"/>
              </a:spcAft>
            </a:pPr>
            <a:r>
              <a:rPr b="1" i="0" dirty="0">
                <a:solidFill>
                  <a:srgbClr val="3B82F6"/>
                </a:solidFill>
                <a:latin typeface="Inter"/>
              </a:rPr>
              <a:t>VS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3"/>
          <a:stretch>
            <a:fillRect/>
          </a:stretch>
        </p:blipFill>
        <p:spPr>
          <a:xfrm>
            <a:off x="0" y="0"/>
            <a:ext cx="12192000" cy="6858000"/>
          </a:xfrm>
          <a:prstGeom prst="rect">
            <a:avLst/>
          </a:prstGeom>
        </p:spPr>
      </p:pic>
      <p:pic>
        <p:nvPicPr>
          <p:cNvPr id="5" name="Picture 4" descr="image.png"/>
          <p:cNvPicPr>
            <a:picLocks noChangeAspect="1"/>
          </p:cNvPicPr>
          <p:nvPr/>
        </p:nvPicPr>
        <p:blipFill>
          <a:blip r:embed="rId4"/>
          <a:stretch>
            <a:fillRect/>
          </a:stretch>
        </p:blipFill>
        <p:spPr>
          <a:xfrm>
            <a:off x="0" y="0"/>
            <a:ext cx="12192000" cy="6858000"/>
          </a:xfrm>
          <a:prstGeom prst="rect">
            <a:avLst/>
          </a:prstGeom>
        </p:spPr>
      </p:pic>
      <p:pic>
        <p:nvPicPr>
          <p:cNvPr id="6" name="Picture 5" descr="image.png"/>
          <p:cNvPicPr>
            <a:picLocks noChangeAspect="1"/>
          </p:cNvPicPr>
          <p:nvPr/>
        </p:nvPicPr>
        <p:blipFill>
          <a:blip r:embed="rId5"/>
          <a:stretch>
            <a:fillRect/>
          </a:stretch>
        </p:blipFill>
        <p:spPr>
          <a:xfrm>
            <a:off x="285750" y="285750"/>
            <a:ext cx="11620500" cy="6286500"/>
          </a:xfrm>
          <a:prstGeom prst="rect">
            <a:avLst/>
          </a:prstGeom>
        </p:spPr>
      </p:pic>
      <p:sp>
        <p:nvSpPr>
          <p:cNvPr id="7" name="TextBox 6"/>
          <p:cNvSpPr txBox="1"/>
          <p:nvPr/>
        </p:nvSpPr>
        <p:spPr>
          <a:xfrm>
            <a:off x="1824632" y="1476375"/>
            <a:ext cx="8809434" cy="3634382"/>
          </a:xfrm>
          <a:prstGeom prst="rect">
            <a:avLst/>
          </a:prstGeom>
          <a:noFill/>
        </p:spPr>
        <p:txBody>
          <a:bodyPr wrap="square" lIns="0" tIns="0" rIns="0" bIns="0">
            <a:noAutofit/>
          </a:bodyPr>
          <a:lstStyle/>
          <a:p>
            <a:pPr algn="ctr">
              <a:lnSpc>
                <a:spcPct val="100000"/>
              </a:lnSpc>
              <a:spcBef>
                <a:spcPts val="0"/>
              </a:spcBef>
              <a:spcAft>
                <a:spcPts val="0"/>
              </a:spcAft>
            </a:pPr>
            <a:r>
              <a:rPr sz="4200" b="0" i="1">
                <a:solidFill>
                  <a:srgbClr val="1E293B"/>
                </a:solidFill>
                <a:latin typeface="Inter"/>
              </a:rPr>
              <a:t>"La </a:t>
            </a:r>
            <a:r>
              <a:rPr sz="4200" b="1" i="1">
                <a:solidFill>
                  <a:srgbClr val="DC2626"/>
                </a:solidFill>
                <a:latin typeface="Inter"/>
              </a:rPr>
              <a:t> resistenza</a:t>
            </a:r>
            <a:r>
              <a:rPr sz="4200" b="0" i="1">
                <a:solidFill>
                  <a:srgbClr val="1E293B"/>
                </a:solidFill>
                <a:latin typeface="Inter"/>
              </a:rPr>
              <a:t> rappresenta la principale sfida: quasi tutte le grandi storie dell'oncologia hanno un finale tecnico di adattamento tumorale."</a:t>
            </a:r>
          </a:p>
        </p:txBody>
      </p:sp>
      <p:sp>
        <p:nvSpPr>
          <p:cNvPr id="8" name="TextBox 7"/>
          <p:cNvSpPr txBox="1"/>
          <p:nvPr/>
        </p:nvSpPr>
        <p:spPr>
          <a:xfrm>
            <a:off x="4385220" y="619125"/>
            <a:ext cx="3421558" cy="466725"/>
          </a:xfrm>
          <a:prstGeom prst="rect">
            <a:avLst/>
          </a:prstGeom>
          <a:noFill/>
        </p:spPr>
        <p:txBody>
          <a:bodyPr wrap="none" lIns="0" tIns="0" rIns="0" bIns="0">
            <a:noAutofit/>
          </a:bodyPr>
          <a:lstStyle/>
          <a:p>
            <a:pPr algn="ctr">
              <a:lnSpc>
                <a:spcPct val="100000"/>
              </a:lnSpc>
              <a:spcBef>
                <a:spcPts val="0"/>
              </a:spcBef>
              <a:spcAft>
                <a:spcPts val="0"/>
              </a:spcAft>
            </a:pPr>
            <a:r>
              <a:rPr sz="3000" b="1" i="0">
                <a:solidFill>
                  <a:srgbClr val="3B82F6"/>
                </a:solidFill>
                <a:latin typeface="Inter"/>
              </a:rPr>
              <a:t>Prospettive Future</a:t>
            </a:r>
          </a:p>
        </p:txBody>
      </p:sp>
      <p:pic>
        <p:nvPicPr>
          <p:cNvPr id="9" name="Picture 8" descr="image.png"/>
          <p:cNvPicPr>
            <a:picLocks noChangeAspect="1"/>
          </p:cNvPicPr>
          <p:nvPr/>
        </p:nvPicPr>
        <p:blipFill>
          <a:blip r:embed="rId6"/>
          <a:stretch>
            <a:fillRect/>
          </a:stretch>
        </p:blipFill>
        <p:spPr>
          <a:xfrm>
            <a:off x="3619500" y="857250"/>
            <a:ext cx="571500" cy="19050"/>
          </a:xfrm>
          <a:prstGeom prst="rect">
            <a:avLst/>
          </a:prstGeom>
        </p:spPr>
      </p:pic>
      <p:pic>
        <p:nvPicPr>
          <p:cNvPr id="10" name="Picture 9" descr="image.png"/>
          <p:cNvPicPr>
            <a:picLocks noChangeAspect="1"/>
          </p:cNvPicPr>
          <p:nvPr/>
        </p:nvPicPr>
        <p:blipFill>
          <a:blip r:embed="rId6"/>
          <a:stretch>
            <a:fillRect/>
          </a:stretch>
        </p:blipFill>
        <p:spPr>
          <a:xfrm>
            <a:off x="7991475" y="857250"/>
            <a:ext cx="571500" cy="19050"/>
          </a:xfrm>
          <a:prstGeom prst="rect">
            <a:avLst/>
          </a:prstGeom>
        </p:spPr>
      </p:pic>
      <p:pic>
        <p:nvPicPr>
          <p:cNvPr id="11" name="Picture 10" descr="image.png"/>
          <p:cNvPicPr>
            <a:picLocks noChangeAspect="1"/>
          </p:cNvPicPr>
          <p:nvPr/>
        </p:nvPicPr>
        <p:blipFill>
          <a:blip r:embed="rId7"/>
          <a:stretch>
            <a:fillRect/>
          </a:stretch>
        </p:blipFill>
        <p:spPr>
          <a:xfrm>
            <a:off x="1333500" y="5829300"/>
            <a:ext cx="9525000" cy="2200275"/>
          </a:xfrm>
          <a:prstGeom prst="rect">
            <a:avLst/>
          </a:prstGeom>
        </p:spPr>
      </p:pic>
      <p:pic>
        <p:nvPicPr>
          <p:cNvPr id="12" name="Picture 11" descr="image.png"/>
          <p:cNvPicPr>
            <a:picLocks noChangeAspect="1"/>
          </p:cNvPicPr>
          <p:nvPr/>
        </p:nvPicPr>
        <p:blipFill>
          <a:blip r:embed="rId8"/>
          <a:stretch>
            <a:fillRect/>
          </a:stretch>
        </p:blipFill>
        <p:spPr>
          <a:xfrm>
            <a:off x="2686050" y="6229350"/>
            <a:ext cx="476250" cy="476250"/>
          </a:xfrm>
          <a:prstGeom prst="rect">
            <a:avLst/>
          </a:prstGeom>
        </p:spPr>
      </p:pic>
      <p:pic>
        <p:nvPicPr>
          <p:cNvPr id="13" name="Picture 12" descr="image.png"/>
          <p:cNvPicPr>
            <a:picLocks noChangeAspect="1"/>
          </p:cNvPicPr>
          <p:nvPr/>
        </p:nvPicPr>
        <p:blipFill>
          <a:blip r:embed="rId9"/>
          <a:stretch>
            <a:fillRect/>
          </a:stretch>
        </p:blipFill>
        <p:spPr>
          <a:xfrm>
            <a:off x="2828925" y="6353175"/>
            <a:ext cx="200025" cy="228600"/>
          </a:xfrm>
          <a:prstGeom prst="rect">
            <a:avLst/>
          </a:prstGeom>
        </p:spPr>
      </p:pic>
      <p:pic>
        <p:nvPicPr>
          <p:cNvPr id="14" name="Picture 13" descr="image.png"/>
          <p:cNvPicPr>
            <a:picLocks noChangeAspect="1"/>
          </p:cNvPicPr>
          <p:nvPr/>
        </p:nvPicPr>
        <p:blipFill>
          <a:blip r:embed="rId10"/>
          <a:stretch>
            <a:fillRect/>
          </a:stretch>
        </p:blipFill>
        <p:spPr>
          <a:xfrm>
            <a:off x="4495800" y="6410325"/>
            <a:ext cx="9525" cy="1438275"/>
          </a:xfrm>
          <a:prstGeom prst="rect">
            <a:avLst/>
          </a:prstGeom>
        </p:spPr>
      </p:pic>
      <p:pic>
        <p:nvPicPr>
          <p:cNvPr id="15" name="Picture 14" descr="image.png"/>
          <p:cNvPicPr>
            <a:picLocks noChangeAspect="1"/>
          </p:cNvPicPr>
          <p:nvPr/>
        </p:nvPicPr>
        <p:blipFill>
          <a:blip r:embed="rId8"/>
          <a:stretch>
            <a:fillRect/>
          </a:stretch>
        </p:blipFill>
        <p:spPr>
          <a:xfrm>
            <a:off x="5857875" y="6229350"/>
            <a:ext cx="476250" cy="476250"/>
          </a:xfrm>
          <a:prstGeom prst="rect">
            <a:avLst/>
          </a:prstGeom>
        </p:spPr>
      </p:pic>
      <p:pic>
        <p:nvPicPr>
          <p:cNvPr id="16" name="Picture 15" descr="image.png"/>
          <p:cNvPicPr>
            <a:picLocks noChangeAspect="1"/>
          </p:cNvPicPr>
          <p:nvPr/>
        </p:nvPicPr>
        <p:blipFill>
          <a:blip r:embed="rId11"/>
          <a:stretch>
            <a:fillRect/>
          </a:stretch>
        </p:blipFill>
        <p:spPr>
          <a:xfrm>
            <a:off x="5953125" y="6353175"/>
            <a:ext cx="285750" cy="228600"/>
          </a:xfrm>
          <a:prstGeom prst="rect">
            <a:avLst/>
          </a:prstGeom>
        </p:spPr>
      </p:pic>
      <p:pic>
        <p:nvPicPr>
          <p:cNvPr id="17" name="Picture 16" descr="image.png"/>
          <p:cNvPicPr>
            <a:picLocks noChangeAspect="1"/>
          </p:cNvPicPr>
          <p:nvPr/>
        </p:nvPicPr>
        <p:blipFill>
          <a:blip r:embed="rId10"/>
          <a:stretch>
            <a:fillRect/>
          </a:stretch>
        </p:blipFill>
        <p:spPr>
          <a:xfrm>
            <a:off x="7667625" y="6410325"/>
            <a:ext cx="9525" cy="1438275"/>
          </a:xfrm>
          <a:prstGeom prst="rect">
            <a:avLst/>
          </a:prstGeom>
        </p:spPr>
      </p:pic>
      <p:pic>
        <p:nvPicPr>
          <p:cNvPr id="18" name="Picture 17" descr="image.png"/>
          <p:cNvPicPr>
            <a:picLocks noChangeAspect="1"/>
          </p:cNvPicPr>
          <p:nvPr/>
        </p:nvPicPr>
        <p:blipFill>
          <a:blip r:embed="rId8"/>
          <a:stretch>
            <a:fillRect/>
          </a:stretch>
        </p:blipFill>
        <p:spPr>
          <a:xfrm>
            <a:off x="9039225" y="6229350"/>
            <a:ext cx="476250" cy="476250"/>
          </a:xfrm>
          <a:prstGeom prst="rect">
            <a:avLst/>
          </a:prstGeom>
        </p:spPr>
      </p:pic>
      <p:pic>
        <p:nvPicPr>
          <p:cNvPr id="19" name="Picture 18" descr="image.png"/>
          <p:cNvPicPr>
            <a:picLocks noChangeAspect="1"/>
          </p:cNvPicPr>
          <p:nvPr/>
        </p:nvPicPr>
        <p:blipFill>
          <a:blip r:embed="rId12"/>
          <a:stretch>
            <a:fillRect/>
          </a:stretch>
        </p:blipFill>
        <p:spPr>
          <a:xfrm>
            <a:off x="9163050" y="6353175"/>
            <a:ext cx="228600" cy="228600"/>
          </a:xfrm>
          <a:prstGeom prst="rect">
            <a:avLst/>
          </a:prstGeom>
        </p:spPr>
      </p:pic>
      <p:sp>
        <p:nvSpPr>
          <p:cNvPr id="20" name="TextBox 19"/>
          <p:cNvSpPr txBox="1"/>
          <p:nvPr/>
        </p:nvSpPr>
        <p:spPr>
          <a:xfrm>
            <a:off x="4660701" y="5945505"/>
            <a:ext cx="2870448" cy="142875"/>
          </a:xfrm>
          <a:prstGeom prst="rect">
            <a:avLst/>
          </a:prstGeom>
          <a:noFill/>
        </p:spPr>
        <p:txBody>
          <a:bodyPr wrap="none" lIns="0" tIns="0" rIns="0" bIns="0">
            <a:noAutofit/>
          </a:bodyPr>
          <a:lstStyle/>
          <a:p>
            <a:pPr algn="ctr">
              <a:lnSpc>
                <a:spcPct val="100000"/>
              </a:lnSpc>
              <a:spcBef>
                <a:spcPts val="0"/>
              </a:spcBef>
              <a:spcAft>
                <a:spcPts val="0"/>
              </a:spcAft>
            </a:pPr>
            <a:r>
              <a:rPr sz="1600" b="0" i="0" dirty="0">
                <a:solidFill>
                  <a:srgbClr val="2563EB"/>
                </a:solidFill>
                <a:latin typeface="Inter"/>
              </a:rPr>
              <a:t>RICERCA ONCOLOGICA </a:t>
            </a:r>
            <a:r>
              <a:rPr sz="1600" b="0" i="0" dirty="0">
                <a:solidFill>
                  <a:srgbClr val="2563EB"/>
                </a:solidFill>
                <a:latin typeface="Microsoft YaHei"/>
              </a:rPr>
              <a:t>• </a:t>
            </a:r>
            <a:r>
              <a:rPr sz="1600" b="0" i="0" dirty="0">
                <a:solidFill>
                  <a:srgbClr val="2563EB"/>
                </a:solidFill>
                <a:latin typeface="Inter"/>
              </a:rPr>
              <a:t>HALLMARKS DEL FUTURO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5085457" cy="466725"/>
          </a:xfrm>
          <a:prstGeom prst="rect">
            <a:avLst/>
          </a:prstGeom>
          <a:noFill/>
        </p:spPr>
        <p:txBody>
          <a:bodyPr wrap="none" lIns="0" tIns="0" rIns="0" bIns="0">
            <a:noAutofit/>
          </a:bodyPr>
          <a:lstStyle/>
          <a:p>
            <a:pPr algn="l">
              <a:lnSpc>
                <a:spcPct val="100000"/>
              </a:lnSpc>
              <a:spcBef>
                <a:spcPts val="0"/>
              </a:spcBef>
              <a:spcAft>
                <a:spcPts val="0"/>
              </a:spcAft>
            </a:pPr>
            <a:r>
              <a:rPr sz="3000" b="1" i="0">
                <a:solidFill>
                  <a:srgbClr val="3B82F6"/>
                </a:solidFill>
                <a:latin typeface="Inter"/>
              </a:rPr>
              <a:t>Introduzione agli Hallmarks</a:t>
            </a:r>
          </a:p>
        </p:txBody>
      </p:sp>
      <p:sp>
        <p:nvSpPr>
          <p:cNvPr id="5" name="TextBox 4"/>
          <p:cNvSpPr txBox="1"/>
          <p:nvPr/>
        </p:nvSpPr>
        <p:spPr>
          <a:xfrm>
            <a:off x="1898414" y="3184435"/>
            <a:ext cx="7995121" cy="1177230"/>
          </a:xfrm>
          <a:prstGeom prst="rect">
            <a:avLst/>
          </a:prstGeom>
          <a:noFill/>
        </p:spPr>
        <p:txBody>
          <a:bodyPr wrap="square" lIns="0" tIns="0" rIns="0" bIns="0">
            <a:noAutofit/>
          </a:bodyPr>
          <a:lstStyle/>
          <a:p>
            <a:pPr algn="ctr">
              <a:lnSpc>
                <a:spcPct val="100000"/>
              </a:lnSpc>
              <a:spcBef>
                <a:spcPts val="0"/>
              </a:spcBef>
              <a:spcAft>
                <a:spcPts val="0"/>
              </a:spcAft>
            </a:pPr>
            <a:r>
              <a:rPr sz="2400" b="0" i="1" dirty="0">
                <a:solidFill>
                  <a:srgbClr val="1E293B"/>
                </a:solidFill>
                <a:latin typeface="Inter"/>
              </a:rPr>
              <a:t>"</a:t>
            </a:r>
            <a:r>
              <a:rPr sz="2400" b="0" i="1" dirty="0" err="1">
                <a:solidFill>
                  <a:srgbClr val="1E293B"/>
                </a:solidFill>
                <a:latin typeface="Inter"/>
              </a:rPr>
              <a:t>Gli</a:t>
            </a:r>
            <a:r>
              <a:rPr sz="2400" b="0" i="1" dirty="0">
                <a:solidFill>
                  <a:srgbClr val="1E293B"/>
                </a:solidFill>
                <a:latin typeface="Inter"/>
              </a:rPr>
              <a:t> hallmarks del </a:t>
            </a:r>
            <a:r>
              <a:rPr sz="2400" b="0" i="1" dirty="0" err="1">
                <a:solidFill>
                  <a:srgbClr val="1E293B"/>
                </a:solidFill>
                <a:latin typeface="Inter"/>
              </a:rPr>
              <a:t>cancro</a:t>
            </a:r>
            <a:r>
              <a:rPr sz="2400" b="0" i="1" dirty="0">
                <a:solidFill>
                  <a:srgbClr val="1E293B"/>
                </a:solidFill>
                <a:latin typeface="Inter"/>
              </a:rPr>
              <a:t> </a:t>
            </a:r>
            <a:r>
              <a:rPr sz="2400" b="0" i="1" dirty="0" err="1">
                <a:solidFill>
                  <a:srgbClr val="1E293B"/>
                </a:solidFill>
                <a:latin typeface="Inter"/>
              </a:rPr>
              <a:t>rappresentano</a:t>
            </a:r>
            <a:r>
              <a:rPr sz="2400" b="0" i="1" dirty="0">
                <a:solidFill>
                  <a:srgbClr val="1E293B"/>
                </a:solidFill>
                <a:latin typeface="Inter"/>
              </a:rPr>
              <a:t> le </a:t>
            </a:r>
            <a:r>
              <a:rPr sz="2400" b="0" i="1" dirty="0" err="1">
                <a:solidFill>
                  <a:srgbClr val="1E293B"/>
                </a:solidFill>
                <a:latin typeface="Inter"/>
              </a:rPr>
              <a:t>proprietà</a:t>
            </a:r>
            <a:r>
              <a:rPr sz="2400" b="0" i="1" dirty="0">
                <a:solidFill>
                  <a:srgbClr val="1E293B"/>
                </a:solidFill>
                <a:latin typeface="Inter"/>
              </a:rPr>
              <a:t> </a:t>
            </a:r>
            <a:r>
              <a:rPr sz="2400" b="0" i="1" dirty="0" err="1">
                <a:solidFill>
                  <a:srgbClr val="1E293B"/>
                </a:solidFill>
                <a:latin typeface="Inter"/>
              </a:rPr>
              <a:t>biologiche</a:t>
            </a:r>
            <a:r>
              <a:rPr sz="2400" b="0" i="1" dirty="0">
                <a:solidFill>
                  <a:srgbClr val="1E293B"/>
                </a:solidFill>
                <a:latin typeface="Inter"/>
              </a:rPr>
              <a:t> </a:t>
            </a:r>
            <a:r>
              <a:rPr sz="2400" b="0" i="1" dirty="0" err="1">
                <a:solidFill>
                  <a:srgbClr val="1E293B"/>
                </a:solidFill>
                <a:latin typeface="Inter"/>
              </a:rPr>
              <a:t>acquisite</a:t>
            </a:r>
            <a:r>
              <a:rPr sz="2400" b="0" i="1" dirty="0">
                <a:solidFill>
                  <a:srgbClr val="1E293B"/>
                </a:solidFill>
                <a:latin typeface="Inter"/>
              </a:rPr>
              <a:t> </a:t>
            </a:r>
            <a:r>
              <a:rPr sz="2400" b="0" i="1" dirty="0" err="1">
                <a:solidFill>
                  <a:srgbClr val="1E293B"/>
                </a:solidFill>
                <a:latin typeface="Inter"/>
              </a:rPr>
              <a:t>dalle</a:t>
            </a:r>
            <a:r>
              <a:rPr sz="2400" b="0" i="1" dirty="0">
                <a:solidFill>
                  <a:srgbClr val="1E293B"/>
                </a:solidFill>
                <a:latin typeface="Inter"/>
              </a:rPr>
              <a:t> cellule </a:t>
            </a:r>
            <a:r>
              <a:rPr sz="2400" b="0" i="1" dirty="0" err="1">
                <a:solidFill>
                  <a:srgbClr val="1E293B"/>
                </a:solidFill>
                <a:latin typeface="Inter"/>
              </a:rPr>
              <a:t>durante</a:t>
            </a:r>
            <a:r>
              <a:rPr sz="2400" b="0" i="1" dirty="0">
                <a:solidFill>
                  <a:srgbClr val="1E293B"/>
                </a:solidFill>
                <a:latin typeface="Inter"/>
              </a:rPr>
              <a:t> lo </a:t>
            </a:r>
            <a:r>
              <a:rPr sz="2400" b="0" i="1" dirty="0" err="1">
                <a:solidFill>
                  <a:srgbClr val="1E293B"/>
                </a:solidFill>
                <a:latin typeface="Inter"/>
              </a:rPr>
              <a:t>sviluppo</a:t>
            </a:r>
            <a:r>
              <a:rPr sz="2400" b="0" i="1" dirty="0">
                <a:solidFill>
                  <a:srgbClr val="1E293B"/>
                </a:solidFill>
                <a:latin typeface="Inter"/>
              </a:rPr>
              <a:t> del </a:t>
            </a:r>
            <a:r>
              <a:rPr sz="2400" b="0" i="1" dirty="0" err="1">
                <a:solidFill>
                  <a:srgbClr val="1E293B"/>
                </a:solidFill>
                <a:latin typeface="Inter"/>
              </a:rPr>
              <a:t>tumore</a:t>
            </a:r>
            <a:r>
              <a:rPr sz="2400" b="0" i="1" dirty="0">
                <a:solidFill>
                  <a:srgbClr val="1E293B"/>
                </a:solidFill>
                <a:latin typeface="Inter"/>
              </a:rPr>
              <a:t>, un </a:t>
            </a:r>
            <a:r>
              <a:rPr sz="2400" b="0" i="1" dirty="0" err="1">
                <a:solidFill>
                  <a:srgbClr val="1E293B"/>
                </a:solidFill>
                <a:latin typeface="Inter"/>
              </a:rPr>
              <a:t>processo</a:t>
            </a:r>
            <a:r>
              <a:rPr sz="2400" b="0" i="1" dirty="0">
                <a:solidFill>
                  <a:srgbClr val="1E293B"/>
                </a:solidFill>
                <a:latin typeface="Inter"/>
              </a:rPr>
              <a:t> </a:t>
            </a:r>
            <a:r>
              <a:rPr sz="2400" b="0" i="1" dirty="0" err="1">
                <a:solidFill>
                  <a:srgbClr val="1E293B"/>
                </a:solidFill>
                <a:latin typeface="Inter"/>
              </a:rPr>
              <a:t>che</a:t>
            </a:r>
            <a:r>
              <a:rPr sz="2400" b="0" i="1" dirty="0">
                <a:solidFill>
                  <a:srgbClr val="1E293B"/>
                </a:solidFill>
                <a:latin typeface="Inter"/>
              </a:rPr>
              <a:t> </a:t>
            </a:r>
            <a:r>
              <a:rPr sz="2400" b="0" i="1" dirty="0" err="1">
                <a:solidFill>
                  <a:srgbClr val="1E293B"/>
                </a:solidFill>
                <a:latin typeface="Inter"/>
              </a:rPr>
              <a:t>può</a:t>
            </a:r>
            <a:r>
              <a:rPr sz="2400" b="0" i="1" dirty="0">
                <a:solidFill>
                  <a:srgbClr val="1E293B"/>
                </a:solidFill>
                <a:latin typeface="Inter"/>
              </a:rPr>
              <a:t> </a:t>
            </a:r>
            <a:r>
              <a:rPr sz="2400" b="0" i="1" dirty="0" err="1">
                <a:solidFill>
                  <a:srgbClr val="1E293B"/>
                </a:solidFill>
                <a:latin typeface="Inter"/>
              </a:rPr>
              <a:t>durare</a:t>
            </a:r>
            <a:r>
              <a:rPr sz="2400" b="0" i="1" dirty="0">
                <a:solidFill>
                  <a:srgbClr val="1E293B"/>
                </a:solidFill>
                <a:latin typeface="Inter"/>
              </a:rPr>
              <a:t> </a:t>
            </a:r>
            <a:r>
              <a:rPr sz="2400" b="0" i="1" dirty="0" err="1">
                <a:solidFill>
                  <a:srgbClr val="1E293B"/>
                </a:solidFill>
                <a:latin typeface="Inter"/>
              </a:rPr>
              <a:t>decenni</a:t>
            </a:r>
            <a:r>
              <a:rPr sz="2400" b="0" i="1" dirty="0">
                <a:solidFill>
                  <a:srgbClr val="1E293B"/>
                </a:solidFill>
                <a:latin typeface="Inter"/>
              </a:rPr>
              <a:t>."</a:t>
            </a:r>
          </a:p>
        </p:txBody>
      </p:sp>
      <p:sp>
        <p:nvSpPr>
          <p:cNvPr id="6" name="TextBox 5"/>
          <p:cNvSpPr txBox="1"/>
          <p:nvPr/>
        </p:nvSpPr>
        <p:spPr>
          <a:xfrm>
            <a:off x="4596407" y="4740473"/>
            <a:ext cx="2999035" cy="200025"/>
          </a:xfrm>
          <a:prstGeom prst="rect">
            <a:avLst/>
          </a:prstGeom>
          <a:noFill/>
        </p:spPr>
        <p:txBody>
          <a:bodyPr wrap="none" lIns="0" tIns="0" rIns="0" bIns="0">
            <a:noAutofit/>
          </a:bodyPr>
          <a:lstStyle/>
          <a:p>
            <a:pPr algn="ctr">
              <a:lnSpc>
                <a:spcPct val="100000"/>
              </a:lnSpc>
              <a:spcBef>
                <a:spcPts val="0"/>
              </a:spcBef>
              <a:spcAft>
                <a:spcPts val="0"/>
              </a:spcAft>
            </a:pPr>
            <a:r>
              <a:rPr sz="1320" b="1" i="0" dirty="0">
                <a:solidFill>
                  <a:srgbClr val="3B82F6"/>
                </a:solidFill>
                <a:latin typeface="Inter"/>
              </a:rPr>
              <a:t>Robert Weinberg e Douglas Hanahan</a:t>
            </a:r>
          </a:p>
        </p:txBody>
      </p:sp>
      <p:pic>
        <p:nvPicPr>
          <p:cNvPr id="7" name="Picture 6" descr="image.png"/>
          <p:cNvPicPr>
            <a:picLocks noChangeAspect="1"/>
          </p:cNvPicPr>
          <p:nvPr/>
        </p:nvPicPr>
        <p:blipFill>
          <a:blip r:embed="rId2"/>
          <a:stretch>
            <a:fillRect/>
          </a:stretch>
        </p:blipFill>
        <p:spPr>
          <a:xfrm>
            <a:off x="3048000" y="0"/>
            <a:ext cx="3657600" cy="38100"/>
          </a:xfrm>
          <a:prstGeom prst="rect">
            <a:avLst/>
          </a:prstGeom>
        </p:spPr>
      </p:pic>
      <p:pic>
        <p:nvPicPr>
          <p:cNvPr id="8" name="Picture 7" descr="image.png"/>
          <p:cNvPicPr>
            <a:picLocks noChangeAspect="1"/>
          </p:cNvPicPr>
          <p:nvPr/>
        </p:nvPicPr>
        <p:blipFill>
          <a:blip r:embed="rId3"/>
          <a:stretch>
            <a:fillRect/>
          </a:stretch>
        </p:blipFill>
        <p:spPr>
          <a:xfrm>
            <a:off x="5895975" y="2466975"/>
            <a:ext cx="400050" cy="457200"/>
          </a:xfrm>
          <a:prstGeom prst="rect">
            <a:avLst/>
          </a:prstGeom>
        </p:spPr>
      </p:pic>
      <p:sp>
        <p:nvSpPr>
          <p:cNvPr id="9" name="TextBox 8"/>
          <p:cNvSpPr txBox="1"/>
          <p:nvPr/>
        </p:nvSpPr>
        <p:spPr>
          <a:xfrm>
            <a:off x="4471838" y="4978598"/>
            <a:ext cx="3248173" cy="180975"/>
          </a:xfrm>
          <a:prstGeom prst="rect">
            <a:avLst/>
          </a:prstGeom>
          <a:noFill/>
        </p:spPr>
        <p:txBody>
          <a:bodyPr wrap="none" lIns="0" tIns="0" rIns="0" bIns="0">
            <a:noAutofit/>
          </a:bodyPr>
          <a:lstStyle/>
          <a:p>
            <a:pPr algn="ctr">
              <a:lnSpc>
                <a:spcPct val="100000"/>
              </a:lnSpc>
              <a:spcBef>
                <a:spcPts val="0"/>
              </a:spcBef>
              <a:spcAft>
                <a:spcPts val="0"/>
              </a:spcAft>
            </a:pPr>
            <a:r>
              <a:rPr sz="1139" b="0" i="0">
                <a:solidFill>
                  <a:srgbClr val="1E293B"/>
                </a:solidFill>
                <a:latin typeface="Inter"/>
              </a:rPr>
              <a:t>Pionieri della ricerca sui meccanismi del cancro</a:t>
            </a:r>
          </a:p>
        </p:txBody>
      </p:sp>
      <p:pic>
        <p:nvPicPr>
          <p:cNvPr id="10" name="Picture 9" descr="image.png"/>
          <p:cNvPicPr>
            <a:picLocks noChangeAspect="1"/>
          </p:cNvPicPr>
          <p:nvPr/>
        </p:nvPicPr>
        <p:blipFill>
          <a:blip r:embed="rId4"/>
          <a:stretch>
            <a:fillRect/>
          </a:stretch>
        </p:blipFill>
        <p:spPr>
          <a:xfrm>
            <a:off x="4876800" y="6819900"/>
            <a:ext cx="4267200" cy="381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png"/>
          <p:cNvPicPr>
            <a:picLocks noChangeAspect="1"/>
          </p:cNvPicPr>
          <p:nvPr/>
        </p:nvPicPr>
        <p:blipFill>
          <a:blip r:embed="rId2"/>
          <a:stretch>
            <a:fillRect/>
          </a:stretch>
        </p:blipFill>
        <p:spPr>
          <a:xfrm>
            <a:off x="0" y="0"/>
            <a:ext cx="12192000" cy="6858000"/>
          </a:xfrm>
          <a:prstGeom prst="rect">
            <a:avLst/>
          </a:prstGeom>
        </p:spPr>
      </p:pic>
      <p:pic>
        <p:nvPicPr>
          <p:cNvPr id="3" name="Picture 2" descr="image.png"/>
          <p:cNvPicPr>
            <a:picLocks noChangeAspect="1"/>
          </p:cNvPicPr>
          <p:nvPr/>
        </p:nvPicPr>
        <p:blipFill>
          <a:blip r:embed="rId2"/>
          <a:stretch>
            <a:fillRect/>
          </a:stretch>
        </p:blipFill>
        <p:spPr>
          <a:xfrm>
            <a:off x="0" y="0"/>
            <a:ext cx="12192000" cy="6858000"/>
          </a:xfrm>
          <a:prstGeom prst="rect">
            <a:avLst/>
          </a:prstGeom>
        </p:spPr>
      </p:pic>
      <p:pic>
        <p:nvPicPr>
          <p:cNvPr id="4" name="Picture 3" descr="image.png"/>
          <p:cNvPicPr>
            <a:picLocks noChangeAspect="1"/>
          </p:cNvPicPr>
          <p:nvPr/>
        </p:nvPicPr>
        <p:blipFill>
          <a:blip r:embed="rId3"/>
          <a:stretch>
            <a:fillRect/>
          </a:stretch>
        </p:blipFill>
        <p:spPr>
          <a:xfrm>
            <a:off x="0" y="0"/>
            <a:ext cx="12192000" cy="6858000"/>
          </a:xfrm>
          <a:prstGeom prst="rect">
            <a:avLst/>
          </a:prstGeom>
        </p:spPr>
      </p:pic>
      <p:pic>
        <p:nvPicPr>
          <p:cNvPr id="5" name="Picture 4" descr="image.png"/>
          <p:cNvPicPr>
            <a:picLocks noChangeAspect="1"/>
          </p:cNvPicPr>
          <p:nvPr/>
        </p:nvPicPr>
        <p:blipFill>
          <a:blip r:embed="rId4"/>
          <a:stretch>
            <a:fillRect/>
          </a:stretch>
        </p:blipFill>
        <p:spPr>
          <a:xfrm>
            <a:off x="0" y="0"/>
            <a:ext cx="12192000" cy="6858000"/>
          </a:xfrm>
          <a:prstGeom prst="rect">
            <a:avLst/>
          </a:prstGeom>
        </p:spPr>
      </p:pic>
      <p:pic>
        <p:nvPicPr>
          <p:cNvPr id="6" name="Picture 5" descr="image.png"/>
          <p:cNvPicPr>
            <a:picLocks noChangeAspect="1"/>
          </p:cNvPicPr>
          <p:nvPr/>
        </p:nvPicPr>
        <p:blipFill>
          <a:blip r:embed="rId5"/>
          <a:stretch>
            <a:fillRect/>
          </a:stretch>
        </p:blipFill>
        <p:spPr>
          <a:xfrm>
            <a:off x="190500" y="190500"/>
            <a:ext cx="11811000" cy="6477000"/>
          </a:xfrm>
          <a:prstGeom prst="rect">
            <a:avLst/>
          </a:prstGeom>
        </p:spPr>
      </p:pic>
      <p:sp>
        <p:nvSpPr>
          <p:cNvPr id="7" name="TextBox 6"/>
          <p:cNvSpPr txBox="1"/>
          <p:nvPr/>
        </p:nvSpPr>
        <p:spPr>
          <a:xfrm>
            <a:off x="2086272" y="1571625"/>
            <a:ext cx="8286154" cy="3634382"/>
          </a:xfrm>
          <a:prstGeom prst="rect">
            <a:avLst/>
          </a:prstGeom>
          <a:noFill/>
        </p:spPr>
        <p:txBody>
          <a:bodyPr wrap="square" lIns="0" tIns="0" rIns="0" bIns="0">
            <a:noAutofit/>
          </a:bodyPr>
          <a:lstStyle/>
          <a:p>
            <a:pPr algn="ctr">
              <a:lnSpc>
                <a:spcPct val="100000"/>
              </a:lnSpc>
              <a:spcBef>
                <a:spcPts val="0"/>
              </a:spcBef>
              <a:spcAft>
                <a:spcPts val="0"/>
              </a:spcAft>
            </a:pPr>
            <a:r>
              <a:rPr sz="4200" b="1" i="1">
                <a:solidFill>
                  <a:srgbClr val="1E293B"/>
                </a:solidFill>
                <a:latin typeface="Inter"/>
              </a:rPr>
              <a:t>I </a:t>
            </a:r>
            <a:r>
              <a:rPr sz="4200" b="1" i="1">
                <a:solidFill>
                  <a:srgbClr val="3B82F6"/>
                </a:solidFill>
                <a:latin typeface="Inter"/>
              </a:rPr>
              <a:t> 14 hallmarks</a:t>
            </a:r>
            <a:r>
              <a:rPr sz="4200" b="1" i="1">
                <a:solidFill>
                  <a:srgbClr val="1E293B"/>
                </a:solidFill>
                <a:latin typeface="Inter"/>
              </a:rPr>
              <a:t> forniscono una mappa completa delle caratteristiche comuni dei tumori, guidando lo sviluppo di</a:t>
            </a:r>
            <a:r>
              <a:rPr sz="4200" b="1" i="1">
                <a:solidFill>
                  <a:srgbClr val="3B82F6"/>
                </a:solidFill>
                <a:latin typeface="Inter"/>
              </a:rPr>
              <a:t> terapie mirate più efficaci</a:t>
            </a:r>
            <a:r>
              <a:rPr sz="4200" b="1" i="1">
                <a:solidFill>
                  <a:srgbClr val="1E293B"/>
                </a:solidFill>
                <a:latin typeface="Inter"/>
              </a:rPr>
              <a:t> .</a:t>
            </a:r>
          </a:p>
        </p:txBody>
      </p:sp>
      <p:sp>
        <p:nvSpPr>
          <p:cNvPr id="8" name="TextBox 7"/>
          <p:cNvSpPr txBox="1"/>
          <p:nvPr/>
        </p:nvSpPr>
        <p:spPr>
          <a:xfrm>
            <a:off x="4991844" y="619125"/>
            <a:ext cx="2208162" cy="466725"/>
          </a:xfrm>
          <a:prstGeom prst="rect">
            <a:avLst/>
          </a:prstGeom>
          <a:noFill/>
        </p:spPr>
        <p:txBody>
          <a:bodyPr wrap="none" lIns="0" tIns="0" rIns="0" bIns="0">
            <a:noAutofit/>
          </a:bodyPr>
          <a:lstStyle/>
          <a:p>
            <a:pPr algn="ctr">
              <a:lnSpc>
                <a:spcPct val="100000"/>
              </a:lnSpc>
              <a:spcBef>
                <a:spcPts val="0"/>
              </a:spcBef>
              <a:spcAft>
                <a:spcPts val="0"/>
              </a:spcAft>
            </a:pPr>
            <a:r>
              <a:rPr sz="3000" b="1" i="0">
                <a:solidFill>
                  <a:srgbClr val="3B82F6"/>
                </a:solidFill>
                <a:latin typeface="Inter"/>
              </a:rPr>
              <a:t>Conclusioni</a:t>
            </a:r>
          </a:p>
        </p:txBody>
      </p:sp>
      <p:pic>
        <p:nvPicPr>
          <p:cNvPr id="9" name="Picture 8" descr="image.png"/>
          <p:cNvPicPr>
            <a:picLocks noChangeAspect="1"/>
          </p:cNvPicPr>
          <p:nvPr/>
        </p:nvPicPr>
        <p:blipFill>
          <a:blip r:embed="rId6"/>
          <a:stretch>
            <a:fillRect/>
          </a:stretch>
        </p:blipFill>
        <p:spPr>
          <a:xfrm>
            <a:off x="4324350" y="857250"/>
            <a:ext cx="476250" cy="19050"/>
          </a:xfrm>
          <a:prstGeom prst="rect">
            <a:avLst/>
          </a:prstGeom>
        </p:spPr>
      </p:pic>
      <p:pic>
        <p:nvPicPr>
          <p:cNvPr id="10" name="Picture 9" descr="image.png"/>
          <p:cNvPicPr>
            <a:picLocks noChangeAspect="1"/>
          </p:cNvPicPr>
          <p:nvPr/>
        </p:nvPicPr>
        <p:blipFill>
          <a:blip r:embed="rId6"/>
          <a:stretch>
            <a:fillRect/>
          </a:stretch>
        </p:blipFill>
        <p:spPr>
          <a:xfrm>
            <a:off x="7391400" y="857250"/>
            <a:ext cx="476250" cy="19050"/>
          </a:xfrm>
          <a:prstGeom prst="rect">
            <a:avLst/>
          </a:prstGeom>
        </p:spPr>
      </p:pic>
      <p:pic>
        <p:nvPicPr>
          <p:cNvPr id="11" name="Picture 10" descr="image.png"/>
          <p:cNvPicPr>
            <a:picLocks noChangeAspect="1"/>
          </p:cNvPicPr>
          <p:nvPr/>
        </p:nvPicPr>
        <p:blipFill>
          <a:blip r:embed="rId7"/>
          <a:stretch>
            <a:fillRect/>
          </a:stretch>
        </p:blipFill>
        <p:spPr>
          <a:xfrm>
            <a:off x="1571625" y="6019800"/>
            <a:ext cx="9048750" cy="1733550"/>
          </a:xfrm>
          <a:prstGeom prst="rect">
            <a:avLst/>
          </a:prstGeom>
        </p:spPr>
      </p:pic>
      <p:pic>
        <p:nvPicPr>
          <p:cNvPr id="12" name="Picture 11" descr="image.png"/>
          <p:cNvPicPr>
            <a:picLocks noChangeAspect="1"/>
          </p:cNvPicPr>
          <p:nvPr/>
        </p:nvPicPr>
        <p:blipFill>
          <a:blip r:embed="rId8"/>
          <a:stretch>
            <a:fillRect/>
          </a:stretch>
        </p:blipFill>
        <p:spPr>
          <a:xfrm>
            <a:off x="2867025" y="6362700"/>
            <a:ext cx="428625" cy="428625"/>
          </a:xfrm>
          <a:prstGeom prst="rect">
            <a:avLst/>
          </a:prstGeom>
        </p:spPr>
      </p:pic>
      <p:pic>
        <p:nvPicPr>
          <p:cNvPr id="13" name="Picture 12" descr="image.png"/>
          <p:cNvPicPr>
            <a:picLocks noChangeAspect="1"/>
          </p:cNvPicPr>
          <p:nvPr/>
        </p:nvPicPr>
        <p:blipFill>
          <a:blip r:embed="rId9"/>
          <a:stretch>
            <a:fillRect/>
          </a:stretch>
        </p:blipFill>
        <p:spPr>
          <a:xfrm>
            <a:off x="2971800" y="6477000"/>
            <a:ext cx="219075" cy="200025"/>
          </a:xfrm>
          <a:prstGeom prst="rect">
            <a:avLst/>
          </a:prstGeom>
        </p:spPr>
      </p:pic>
      <p:pic>
        <p:nvPicPr>
          <p:cNvPr id="14" name="Picture 13" descr="image.png"/>
          <p:cNvPicPr>
            <a:picLocks noChangeAspect="1"/>
          </p:cNvPicPr>
          <p:nvPr/>
        </p:nvPicPr>
        <p:blipFill>
          <a:blip r:embed="rId10"/>
          <a:stretch>
            <a:fillRect/>
          </a:stretch>
        </p:blipFill>
        <p:spPr>
          <a:xfrm>
            <a:off x="4581525" y="6572250"/>
            <a:ext cx="9525" cy="971550"/>
          </a:xfrm>
          <a:prstGeom prst="rect">
            <a:avLst/>
          </a:prstGeom>
        </p:spPr>
      </p:pic>
      <p:pic>
        <p:nvPicPr>
          <p:cNvPr id="15" name="Picture 14" descr="image.png"/>
          <p:cNvPicPr>
            <a:picLocks noChangeAspect="1"/>
          </p:cNvPicPr>
          <p:nvPr/>
        </p:nvPicPr>
        <p:blipFill>
          <a:blip r:embed="rId8"/>
          <a:stretch>
            <a:fillRect/>
          </a:stretch>
        </p:blipFill>
        <p:spPr>
          <a:xfrm>
            <a:off x="5886450" y="6362700"/>
            <a:ext cx="428625" cy="428625"/>
          </a:xfrm>
          <a:prstGeom prst="rect">
            <a:avLst/>
          </a:prstGeom>
        </p:spPr>
      </p:pic>
      <p:pic>
        <p:nvPicPr>
          <p:cNvPr id="16" name="Picture 15" descr="image.png"/>
          <p:cNvPicPr>
            <a:picLocks noChangeAspect="1"/>
          </p:cNvPicPr>
          <p:nvPr/>
        </p:nvPicPr>
        <p:blipFill>
          <a:blip r:embed="rId11"/>
          <a:stretch>
            <a:fillRect/>
          </a:stretch>
        </p:blipFill>
        <p:spPr>
          <a:xfrm>
            <a:off x="6010275" y="6477000"/>
            <a:ext cx="190500" cy="200025"/>
          </a:xfrm>
          <a:prstGeom prst="rect">
            <a:avLst/>
          </a:prstGeom>
        </p:spPr>
      </p:pic>
      <p:pic>
        <p:nvPicPr>
          <p:cNvPr id="17" name="Picture 16" descr="image.png"/>
          <p:cNvPicPr>
            <a:picLocks noChangeAspect="1"/>
          </p:cNvPicPr>
          <p:nvPr/>
        </p:nvPicPr>
        <p:blipFill>
          <a:blip r:embed="rId10"/>
          <a:stretch>
            <a:fillRect/>
          </a:stretch>
        </p:blipFill>
        <p:spPr>
          <a:xfrm>
            <a:off x="7600950" y="6572250"/>
            <a:ext cx="9525" cy="971550"/>
          </a:xfrm>
          <a:prstGeom prst="rect">
            <a:avLst/>
          </a:prstGeom>
        </p:spPr>
      </p:pic>
      <p:pic>
        <p:nvPicPr>
          <p:cNvPr id="18" name="Picture 17" descr="image.png"/>
          <p:cNvPicPr>
            <a:picLocks noChangeAspect="1"/>
          </p:cNvPicPr>
          <p:nvPr/>
        </p:nvPicPr>
        <p:blipFill>
          <a:blip r:embed="rId8"/>
          <a:stretch>
            <a:fillRect/>
          </a:stretch>
        </p:blipFill>
        <p:spPr>
          <a:xfrm>
            <a:off x="8896350" y="6362700"/>
            <a:ext cx="428625" cy="428625"/>
          </a:xfrm>
          <a:prstGeom prst="rect">
            <a:avLst/>
          </a:prstGeom>
        </p:spPr>
      </p:pic>
      <p:pic>
        <p:nvPicPr>
          <p:cNvPr id="19" name="Picture 18" descr="image.png"/>
          <p:cNvPicPr>
            <a:picLocks noChangeAspect="1"/>
          </p:cNvPicPr>
          <p:nvPr/>
        </p:nvPicPr>
        <p:blipFill>
          <a:blip r:embed="rId12"/>
          <a:stretch>
            <a:fillRect/>
          </a:stretch>
        </p:blipFill>
        <p:spPr>
          <a:xfrm>
            <a:off x="9020175" y="6477000"/>
            <a:ext cx="190500" cy="200025"/>
          </a:xfrm>
          <a:prstGeom prst="rect">
            <a:avLst/>
          </a:prstGeom>
        </p:spPr>
      </p:pic>
      <p:sp>
        <p:nvSpPr>
          <p:cNvPr id="20" name="TextBox 19"/>
          <p:cNvSpPr txBox="1"/>
          <p:nvPr/>
        </p:nvSpPr>
        <p:spPr>
          <a:xfrm>
            <a:off x="4775745" y="6329362"/>
            <a:ext cx="2640359" cy="133350"/>
          </a:xfrm>
          <a:prstGeom prst="rect">
            <a:avLst/>
          </a:prstGeom>
          <a:noFill/>
        </p:spPr>
        <p:txBody>
          <a:bodyPr wrap="none" lIns="0" tIns="0" rIns="0" bIns="0">
            <a:noAutofit/>
          </a:bodyPr>
          <a:lstStyle/>
          <a:p>
            <a:pPr algn="ctr">
              <a:lnSpc>
                <a:spcPct val="100000"/>
              </a:lnSpc>
              <a:spcBef>
                <a:spcPts val="0"/>
              </a:spcBef>
              <a:spcAft>
                <a:spcPts val="0"/>
              </a:spcAft>
            </a:pPr>
            <a:r>
              <a:rPr sz="825" b="0" i="0">
                <a:solidFill>
                  <a:srgbClr val="3B82F6"/>
                </a:solidFill>
                <a:latin typeface="Inter"/>
              </a:rPr>
              <a:t>RICERCA ONCOLOGICA </a:t>
            </a:r>
            <a:r>
              <a:rPr sz="825" b="0" i="0">
                <a:solidFill>
                  <a:srgbClr val="3B82F6"/>
                </a:solidFill>
                <a:latin typeface="Microsoft YaHei"/>
              </a:rPr>
              <a:t>• </a:t>
            </a:r>
            <a:r>
              <a:rPr sz="825" b="0" i="0">
                <a:solidFill>
                  <a:srgbClr val="3B82F6"/>
                </a:solidFill>
                <a:latin typeface="Inter"/>
              </a:rPr>
              <a:t>FUTURO DELLA MEDICINA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3D83AE-9795-31BD-9362-C3AF3A5F3839}"/>
              </a:ext>
            </a:extLst>
          </p:cNvPr>
          <p:cNvPicPr>
            <a:picLocks noChangeAspect="1"/>
          </p:cNvPicPr>
          <p:nvPr/>
        </p:nvPicPr>
        <p:blipFill>
          <a:blip r:embed="rId2"/>
          <a:stretch>
            <a:fillRect/>
          </a:stretch>
        </p:blipFill>
        <p:spPr>
          <a:xfrm>
            <a:off x="0" y="0"/>
            <a:ext cx="3531819" cy="6858000"/>
          </a:xfrm>
          <a:prstGeom prst="rect">
            <a:avLst/>
          </a:prstGeom>
        </p:spPr>
      </p:pic>
      <p:sp>
        <p:nvSpPr>
          <p:cNvPr id="4" name="TextBox 3">
            <a:extLst>
              <a:ext uri="{FF2B5EF4-FFF2-40B4-BE49-F238E27FC236}">
                <a16:creationId xmlns:a16="http://schemas.microsoft.com/office/drawing/2014/main" id="{5D9168A8-CA5A-D708-740C-4DA583C8BDD9}"/>
              </a:ext>
            </a:extLst>
          </p:cNvPr>
          <p:cNvSpPr txBox="1"/>
          <p:nvPr/>
        </p:nvSpPr>
        <p:spPr>
          <a:xfrm>
            <a:off x="4451047" y="291254"/>
            <a:ext cx="6516545" cy="468327"/>
          </a:xfrm>
          <a:prstGeom prst="rect">
            <a:avLst/>
          </a:prstGeom>
          <a:noFill/>
        </p:spPr>
        <p:txBody>
          <a:bodyPr wrap="square" lIns="0" tIns="0" rIns="0" bIns="0">
            <a:noAutofit/>
          </a:bodyPr>
          <a:lstStyle/>
          <a:p>
            <a:pPr algn="ctr">
              <a:lnSpc>
                <a:spcPct val="100000"/>
              </a:lnSpc>
              <a:spcBef>
                <a:spcPts val="0"/>
              </a:spcBef>
              <a:spcAft>
                <a:spcPts val="0"/>
              </a:spcAft>
            </a:pPr>
            <a:r>
              <a:rPr lang="en-US" sz="2400" i="1" dirty="0">
                <a:solidFill>
                  <a:srgbClr val="1E293B"/>
                </a:solidFill>
                <a:latin typeface="Inter"/>
              </a:rPr>
              <a:t>H</a:t>
            </a:r>
            <a:r>
              <a:rPr sz="2400" b="0" i="1" dirty="0">
                <a:solidFill>
                  <a:srgbClr val="1E293B"/>
                </a:solidFill>
                <a:latin typeface="Inter"/>
              </a:rPr>
              <a:t>allmarks </a:t>
            </a:r>
            <a:r>
              <a:rPr lang="en-US" sz="2400" b="0" i="1" dirty="0">
                <a:solidFill>
                  <a:srgbClr val="1E293B"/>
                </a:solidFill>
                <a:latin typeface="Inter"/>
              </a:rPr>
              <a:t>co-targeting for cancer therapy</a:t>
            </a:r>
            <a:endParaRPr sz="2400" b="0" i="1" dirty="0">
              <a:solidFill>
                <a:srgbClr val="1E293B"/>
              </a:solidFill>
              <a:latin typeface="Inter"/>
            </a:endParaRPr>
          </a:p>
        </p:txBody>
      </p:sp>
      <p:sp>
        <p:nvSpPr>
          <p:cNvPr id="5" name="TextBox 4">
            <a:extLst>
              <a:ext uri="{FF2B5EF4-FFF2-40B4-BE49-F238E27FC236}">
                <a16:creationId xmlns:a16="http://schemas.microsoft.com/office/drawing/2014/main" id="{5EFE0FA8-6027-2B5E-174B-38DCA0138294}"/>
              </a:ext>
            </a:extLst>
          </p:cNvPr>
          <p:cNvSpPr txBox="1"/>
          <p:nvPr/>
        </p:nvSpPr>
        <p:spPr>
          <a:xfrm>
            <a:off x="4238171" y="1117600"/>
            <a:ext cx="7237791" cy="4524315"/>
          </a:xfrm>
          <a:prstGeom prst="rect">
            <a:avLst/>
          </a:prstGeom>
          <a:noFill/>
        </p:spPr>
        <p:txBody>
          <a:bodyPr wrap="square" rtlCol="0">
            <a:spAutoFit/>
          </a:bodyPr>
          <a:lstStyle/>
          <a:p>
            <a:r>
              <a:rPr lang="en-US" dirty="0"/>
              <a:t>It is increasingly evident that future improvements in cancer therapy will come in large part from increasingly sophisticated drug combinations, aiming both to improve efficacy and to circumvent intrinsic and adaptive resistance mechanisms to most monotherapies. </a:t>
            </a:r>
          </a:p>
          <a:p>
            <a:endParaRPr lang="en-US" dirty="0"/>
          </a:p>
          <a:p>
            <a:r>
              <a:rPr lang="en-US" dirty="0"/>
              <a:t>The concepts summarized in this review suggest a therapeutic strategy involving co-targeting different cancer hallmarks, as well as hallmark-associated parameters in the other conceptual dimensions, with mechanism-guided drugs. </a:t>
            </a:r>
          </a:p>
          <a:p>
            <a:endParaRPr lang="en-US" dirty="0"/>
          </a:p>
          <a:p>
            <a:r>
              <a:rPr lang="en-US" dirty="0"/>
              <a:t>It can be envisaged that eliciting concomitant adaptive resistance to mechanistically independent drug targets will prove to be challenging for co-targeted cancers, thereby prolonging efficacy and delaying relapse. </a:t>
            </a:r>
          </a:p>
          <a:p>
            <a:endParaRPr lang="en-US" dirty="0"/>
          </a:p>
          <a:p>
            <a:r>
              <a:rPr lang="en-US" dirty="0"/>
              <a:t>(A and B) co-targeting </a:t>
            </a:r>
            <a:r>
              <a:rPr lang="en-US" dirty="0" err="1"/>
              <a:t>gia</a:t>
            </a:r>
            <a:r>
              <a:rPr lang="en-US" dirty="0"/>
              <a:t> in </a:t>
            </a:r>
            <a:r>
              <a:rPr lang="en-US" dirty="0" err="1"/>
              <a:t>uso</a:t>
            </a:r>
            <a:endParaRPr lang="en-US" dirty="0"/>
          </a:p>
          <a:p>
            <a:r>
              <a:rPr lang="en-US" dirty="0"/>
              <a:t>(C) co-targeting </a:t>
            </a:r>
            <a:r>
              <a:rPr lang="en-US" dirty="0" err="1"/>
              <a:t>possibile</a:t>
            </a:r>
            <a:r>
              <a:rPr lang="en-US" dirty="0"/>
              <a:t>.</a:t>
            </a:r>
          </a:p>
        </p:txBody>
      </p:sp>
      <p:sp>
        <p:nvSpPr>
          <p:cNvPr id="7" name="TextBox 6">
            <a:extLst>
              <a:ext uri="{FF2B5EF4-FFF2-40B4-BE49-F238E27FC236}">
                <a16:creationId xmlns:a16="http://schemas.microsoft.com/office/drawing/2014/main" id="{B5EEB6F0-02DA-EFAD-1B73-284FC7369766}"/>
              </a:ext>
            </a:extLst>
          </p:cNvPr>
          <p:cNvSpPr txBox="1"/>
          <p:nvPr/>
        </p:nvSpPr>
        <p:spPr>
          <a:xfrm>
            <a:off x="5568648" y="5999934"/>
            <a:ext cx="6096000" cy="584775"/>
          </a:xfrm>
          <a:prstGeom prst="rect">
            <a:avLst/>
          </a:prstGeom>
          <a:noFill/>
        </p:spPr>
        <p:txBody>
          <a:bodyPr wrap="square">
            <a:spAutoFit/>
          </a:bodyPr>
          <a:lstStyle/>
          <a:p>
            <a:r>
              <a:rPr lang="en-US" sz="1600" b="0" i="0" dirty="0">
                <a:solidFill>
                  <a:schemeClr val="tx2"/>
                </a:solidFill>
                <a:effectLst/>
                <a:latin typeface="BlinkMacSystemFont"/>
              </a:rPr>
              <a:t>Hanahan D. Hallmarks of cancer-Then and now, and beyond. </a:t>
            </a:r>
            <a:br>
              <a:rPr lang="en-US" sz="1600" b="0" i="0" dirty="0">
                <a:solidFill>
                  <a:schemeClr val="tx2"/>
                </a:solidFill>
                <a:effectLst/>
                <a:latin typeface="BlinkMacSystemFont"/>
              </a:rPr>
            </a:br>
            <a:r>
              <a:rPr lang="en-US" sz="1600" b="0" i="0" dirty="0">
                <a:solidFill>
                  <a:schemeClr val="tx2"/>
                </a:solidFill>
                <a:effectLst/>
                <a:latin typeface="BlinkMacSystemFont"/>
              </a:rPr>
              <a:t>Cell. 2026 Apr 16;189(8):2254-2277. </a:t>
            </a:r>
            <a:r>
              <a:rPr lang="en-US" sz="1600" b="0" i="0" dirty="0" err="1">
                <a:solidFill>
                  <a:schemeClr val="tx2"/>
                </a:solidFill>
                <a:effectLst/>
                <a:latin typeface="BlinkMacSystemFont"/>
              </a:rPr>
              <a:t>doi</a:t>
            </a:r>
            <a:r>
              <a:rPr lang="en-US" sz="1600" b="0" i="0" dirty="0">
                <a:solidFill>
                  <a:schemeClr val="tx2"/>
                </a:solidFill>
                <a:effectLst/>
                <a:latin typeface="BlinkMacSystemFont"/>
              </a:rPr>
              <a:t>: 10.1016/j.cell.2025.12.049</a:t>
            </a:r>
            <a:endParaRPr lang="en-US" sz="1600" dirty="0">
              <a:solidFill>
                <a:schemeClr val="tx2"/>
              </a:solidFill>
            </a:endParaRPr>
          </a:p>
        </p:txBody>
      </p:sp>
    </p:spTree>
    <p:extLst>
      <p:ext uri="{BB962C8B-B14F-4D97-AF65-F5344CB8AC3E}">
        <p14:creationId xmlns:p14="http://schemas.microsoft.com/office/powerpoint/2010/main" val="235261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DD93FD-112E-221E-100C-67A6BAD58720}"/>
              </a:ext>
            </a:extLst>
          </p:cNvPr>
          <p:cNvPicPr>
            <a:picLocks noChangeAspect="1"/>
          </p:cNvPicPr>
          <p:nvPr/>
        </p:nvPicPr>
        <p:blipFill>
          <a:blip r:embed="rId2"/>
          <a:stretch>
            <a:fillRect/>
          </a:stretch>
        </p:blipFill>
        <p:spPr>
          <a:xfrm>
            <a:off x="4402740" y="2268878"/>
            <a:ext cx="7163602" cy="3787889"/>
          </a:xfrm>
          <a:prstGeom prst="rect">
            <a:avLst/>
          </a:prstGeom>
        </p:spPr>
      </p:pic>
      <p:sp>
        <p:nvSpPr>
          <p:cNvPr id="4" name="TextBox 3">
            <a:extLst>
              <a:ext uri="{FF2B5EF4-FFF2-40B4-BE49-F238E27FC236}">
                <a16:creationId xmlns:a16="http://schemas.microsoft.com/office/drawing/2014/main" id="{852B5F6C-D871-66C1-907F-C835196358D1}"/>
              </a:ext>
            </a:extLst>
          </p:cNvPr>
          <p:cNvSpPr txBox="1"/>
          <p:nvPr/>
        </p:nvSpPr>
        <p:spPr>
          <a:xfrm>
            <a:off x="314476" y="2465535"/>
            <a:ext cx="3839767" cy="3170099"/>
          </a:xfrm>
          <a:prstGeom prst="rect">
            <a:avLst/>
          </a:prstGeom>
          <a:noFill/>
        </p:spPr>
        <p:txBody>
          <a:bodyPr wrap="square" rtlCol="0">
            <a:spAutoFit/>
          </a:bodyPr>
          <a:lstStyle/>
          <a:p>
            <a:pPr>
              <a:spcBef>
                <a:spcPts val="1200"/>
              </a:spcBef>
            </a:pPr>
            <a:r>
              <a:rPr lang="it-IT" b="1" dirty="0"/>
              <a:t>Condizioni rare o ultra-rare:</a:t>
            </a:r>
            <a:r>
              <a:rPr lang="it-IT" dirty="0"/>
              <a:t> </a:t>
            </a:r>
            <a:br>
              <a:rPr lang="it-IT" dirty="0"/>
            </a:br>
            <a:r>
              <a:rPr lang="it-IT" dirty="0"/>
              <a:t>Dove il target molecolare è unico e definito geneticamente.</a:t>
            </a:r>
          </a:p>
          <a:p>
            <a:pPr>
              <a:spcBef>
                <a:spcPts val="1200"/>
              </a:spcBef>
            </a:pPr>
            <a:r>
              <a:rPr lang="it-IT" b="1" dirty="0"/>
              <a:t>Oncologia ed Ematologia:</a:t>
            </a:r>
            <a:r>
              <a:rPr lang="it-IT" dirty="0"/>
              <a:t> </a:t>
            </a:r>
            <a:br>
              <a:rPr lang="it-IT" dirty="0"/>
            </a:br>
            <a:r>
              <a:rPr lang="it-IT" dirty="0"/>
              <a:t>Dove il farmaco agisce su un preciso "driver" molecolare (es. mutazione, traslocazione o sovraespressione).</a:t>
            </a:r>
          </a:p>
          <a:p>
            <a:pPr>
              <a:spcBef>
                <a:spcPts val="1200"/>
              </a:spcBef>
            </a:pPr>
            <a:r>
              <a:rPr lang="it-IT" b="1" dirty="0"/>
              <a:t>Malattie autoimmuni complesse:</a:t>
            </a:r>
            <a:r>
              <a:rPr lang="it-IT" dirty="0"/>
              <a:t> </a:t>
            </a:r>
            <a:br>
              <a:rPr lang="it-IT" dirty="0"/>
            </a:br>
            <a:r>
              <a:rPr lang="it-IT" dirty="0"/>
              <a:t>Dove si mira a citochine o </a:t>
            </a:r>
            <a:r>
              <a:rPr lang="it-IT" i="1" dirty="0"/>
              <a:t>checkpoint</a:t>
            </a:r>
            <a:r>
              <a:rPr lang="it-IT" dirty="0"/>
              <a:t> cellulari specifici.</a:t>
            </a:r>
          </a:p>
        </p:txBody>
      </p:sp>
      <p:sp>
        <p:nvSpPr>
          <p:cNvPr id="6" name="TextBox 5">
            <a:extLst>
              <a:ext uri="{FF2B5EF4-FFF2-40B4-BE49-F238E27FC236}">
                <a16:creationId xmlns:a16="http://schemas.microsoft.com/office/drawing/2014/main" id="{E7874586-A7EB-6855-12C7-D5594F8D56CA}"/>
              </a:ext>
            </a:extLst>
          </p:cNvPr>
          <p:cNvSpPr txBox="1"/>
          <p:nvPr/>
        </p:nvSpPr>
        <p:spPr>
          <a:xfrm>
            <a:off x="314476" y="270115"/>
            <a:ext cx="6096000" cy="461665"/>
          </a:xfrm>
          <a:prstGeom prst="rect">
            <a:avLst/>
          </a:prstGeom>
          <a:noFill/>
        </p:spPr>
        <p:txBody>
          <a:bodyPr wrap="square">
            <a:spAutoFit/>
          </a:bodyPr>
          <a:lstStyle/>
          <a:p>
            <a:pPr>
              <a:spcBef>
                <a:spcPts val="1200"/>
              </a:spcBef>
            </a:pPr>
            <a:r>
              <a:rPr lang="it-IT" sz="2400" b="1" dirty="0"/>
              <a:t>Dalla medicina "di massa" alla "precisione"</a:t>
            </a:r>
          </a:p>
        </p:txBody>
      </p:sp>
      <p:sp>
        <p:nvSpPr>
          <p:cNvPr id="8" name="TextBox 7">
            <a:extLst>
              <a:ext uri="{FF2B5EF4-FFF2-40B4-BE49-F238E27FC236}">
                <a16:creationId xmlns:a16="http://schemas.microsoft.com/office/drawing/2014/main" id="{AB720686-F4C5-84C5-1968-E4C6506A76C9}"/>
              </a:ext>
            </a:extLst>
          </p:cNvPr>
          <p:cNvSpPr txBox="1"/>
          <p:nvPr/>
        </p:nvSpPr>
        <p:spPr>
          <a:xfrm>
            <a:off x="314476" y="894169"/>
            <a:ext cx="11384038" cy="1015663"/>
          </a:xfrm>
          <a:prstGeom prst="rect">
            <a:avLst/>
          </a:prstGeom>
          <a:noFill/>
        </p:spPr>
        <p:txBody>
          <a:bodyPr wrap="square">
            <a:spAutoFit/>
          </a:bodyPr>
          <a:lstStyle/>
          <a:p>
            <a:pPr>
              <a:spcBef>
                <a:spcPts val="1200"/>
              </a:spcBef>
            </a:pPr>
            <a:r>
              <a:rPr lang="it-IT" sz="2000" dirty="0"/>
              <a:t>I farmaci </a:t>
            </a:r>
            <a:r>
              <a:rPr lang="it-IT" sz="2000" i="1" dirty="0"/>
              <a:t>non-</a:t>
            </a:r>
            <a:r>
              <a:rPr lang="it-IT" sz="2000" i="1" dirty="0" err="1"/>
              <a:t>specialty</a:t>
            </a:r>
            <a:r>
              <a:rPr lang="it-IT" sz="2000" dirty="0"/>
              <a:t> (in arancione) corrispondono spesso a terapie croniche per patologie ad alta prevalenza (ipertensione, diabete, dislipidemie), dove l'approccio è più uniforme. </a:t>
            </a:r>
            <a:br>
              <a:rPr lang="it-IT" sz="2000" dirty="0"/>
            </a:br>
            <a:r>
              <a:rPr lang="it-IT" sz="2000" dirty="0"/>
              <a:t>Al contrario, i farmaci </a:t>
            </a:r>
            <a:r>
              <a:rPr lang="it-IT" sz="2000" i="1" dirty="0" err="1"/>
              <a:t>specialty</a:t>
            </a:r>
            <a:r>
              <a:rPr lang="it-IT" sz="2000" dirty="0"/>
              <a:t> sono tipicamente progettati per:</a:t>
            </a:r>
          </a:p>
        </p:txBody>
      </p:sp>
    </p:spTree>
    <p:extLst>
      <p:ext uri="{BB962C8B-B14F-4D97-AF65-F5344CB8AC3E}">
        <p14:creationId xmlns:p14="http://schemas.microsoft.com/office/powerpoint/2010/main" val="124998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3FB42A-F1E4-A073-E189-328ACCD6C684}"/>
              </a:ext>
            </a:extLst>
          </p:cNvPr>
          <p:cNvSpPr txBox="1"/>
          <p:nvPr/>
        </p:nvSpPr>
        <p:spPr>
          <a:xfrm>
            <a:off x="604762" y="900079"/>
            <a:ext cx="10982476" cy="4801314"/>
          </a:xfrm>
          <a:prstGeom prst="rect">
            <a:avLst/>
          </a:prstGeom>
          <a:noFill/>
        </p:spPr>
        <p:txBody>
          <a:bodyPr wrap="square">
            <a:spAutoFit/>
          </a:bodyPr>
          <a:lstStyle/>
          <a:p>
            <a:pPr>
              <a:spcBef>
                <a:spcPts val="600"/>
              </a:spcBef>
            </a:pPr>
            <a:r>
              <a:rPr lang="it-IT" sz="2200" dirty="0"/>
              <a:t>L'aumento dei farmaci </a:t>
            </a:r>
            <a:r>
              <a:rPr lang="it-IT" sz="2200" i="1" dirty="0" err="1"/>
              <a:t>specialty</a:t>
            </a:r>
            <a:r>
              <a:rPr lang="it-IT" sz="2200" dirty="0"/>
              <a:t> è la prova tangibile che la ricerca industriale si è spostata verso la </a:t>
            </a:r>
            <a:r>
              <a:rPr lang="it-IT" sz="2200" b="1" dirty="0"/>
              <a:t>biologia dei meccanismi</a:t>
            </a:r>
            <a:r>
              <a:rPr lang="it-IT" sz="2200" dirty="0"/>
              <a:t>:</a:t>
            </a:r>
          </a:p>
          <a:p>
            <a:pPr>
              <a:spcBef>
                <a:spcPts val="600"/>
              </a:spcBef>
            </a:pPr>
            <a:endParaRPr lang="it-IT" sz="2200" dirty="0"/>
          </a:p>
          <a:p>
            <a:pPr marL="342900" indent="-342900">
              <a:spcBef>
                <a:spcPts val="600"/>
              </a:spcBef>
              <a:buFont typeface="Arial" panose="020B0604020202020204" pitchFamily="34" charset="0"/>
              <a:buChar char="•"/>
            </a:pPr>
            <a:r>
              <a:rPr lang="it-IT" sz="2200" dirty="0"/>
              <a:t>Non si cerca più solo il "blocco" di una via metabolica, ma la correzione di un difetto molecolare specifico.</a:t>
            </a:r>
          </a:p>
          <a:p>
            <a:pPr marL="342900" indent="-342900">
              <a:spcBef>
                <a:spcPts val="600"/>
              </a:spcBef>
              <a:buFont typeface="Arial" panose="020B0604020202020204" pitchFamily="34" charset="0"/>
              <a:buChar char="•"/>
            </a:pPr>
            <a:r>
              <a:rPr lang="it-IT" sz="2200" dirty="0"/>
              <a:t>Il processo di sviluppo richiede ora, quasi obbligatoriamente, una </a:t>
            </a:r>
            <a:r>
              <a:rPr lang="it-IT" sz="2200" b="1" dirty="0"/>
              <a:t>diagnostica ancillare</a:t>
            </a:r>
            <a:r>
              <a:rPr lang="it-IT" sz="2200" dirty="0"/>
              <a:t> (test NGS, IHC, FISH) per identificare i pazienti che rispondono a quel preciso meccanismo.</a:t>
            </a:r>
          </a:p>
          <a:p>
            <a:pPr marL="342900" indent="-342900">
              <a:spcBef>
                <a:spcPts val="600"/>
              </a:spcBef>
              <a:buFont typeface="Arial" panose="020B0604020202020204" pitchFamily="34" charset="0"/>
              <a:buChar char="•"/>
            </a:pPr>
            <a:r>
              <a:rPr lang="it-IT" sz="2200" dirty="0"/>
              <a:t>La gestione clinica è diventata più onerosa e complessa:</a:t>
            </a:r>
            <a:br>
              <a:rPr lang="it-IT" sz="2200" dirty="0"/>
            </a:br>
            <a:r>
              <a:rPr lang="it-IT" sz="2200" dirty="0"/>
              <a:t>Hai bisogno di un numero maggiore di farmaci diversi per coprire lo stesso numero di pazienti (che ora sono stratificati in sotto-gruppi molecolari).</a:t>
            </a:r>
            <a:br>
              <a:rPr lang="it-IT" sz="2200" dirty="0"/>
            </a:br>
            <a:r>
              <a:rPr lang="it-IT" sz="2200" dirty="0"/>
              <a:t>I costi di ricerca e sviluppo (R&amp;D) per questi farmaci sono elevatissimi a causa della complessità dei trial clinici (necessità di </a:t>
            </a:r>
            <a:r>
              <a:rPr lang="it-IT" sz="2200" i="1" dirty="0"/>
              <a:t>biomarker-</a:t>
            </a:r>
            <a:r>
              <a:rPr lang="it-IT" sz="2200" i="1" dirty="0" err="1"/>
              <a:t>driven</a:t>
            </a:r>
            <a:r>
              <a:rPr lang="it-IT" sz="2200" i="1" dirty="0"/>
              <a:t> trials</a:t>
            </a:r>
            <a:r>
              <a:rPr lang="it-IT" sz="2200" dirty="0"/>
              <a:t>) e delle dimensioni ridotte della popolazione </a:t>
            </a:r>
            <a:r>
              <a:rPr lang="it-IT" sz="2200" i="1" dirty="0"/>
              <a:t>target</a:t>
            </a:r>
            <a:r>
              <a:rPr lang="it-IT" sz="2200" dirty="0"/>
              <a:t>, che rendono i farmaci intrinsecamente più costosi.</a:t>
            </a:r>
          </a:p>
        </p:txBody>
      </p:sp>
    </p:spTree>
    <p:extLst>
      <p:ext uri="{BB962C8B-B14F-4D97-AF65-F5344CB8AC3E}">
        <p14:creationId xmlns:p14="http://schemas.microsoft.com/office/powerpoint/2010/main" val="1925243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303249-A632-F660-C5AF-947A1039C8A2}"/>
              </a:ext>
            </a:extLst>
          </p:cNvPr>
          <p:cNvPicPr>
            <a:picLocks noChangeAspect="1"/>
          </p:cNvPicPr>
          <p:nvPr/>
        </p:nvPicPr>
        <p:blipFill>
          <a:blip r:embed="rId2"/>
          <a:stretch>
            <a:fillRect/>
          </a:stretch>
        </p:blipFill>
        <p:spPr>
          <a:xfrm>
            <a:off x="1639045" y="0"/>
            <a:ext cx="8913910" cy="6858000"/>
          </a:xfrm>
          <a:prstGeom prst="rect">
            <a:avLst/>
          </a:prstGeom>
        </p:spPr>
      </p:pic>
    </p:spTree>
    <p:extLst>
      <p:ext uri="{BB962C8B-B14F-4D97-AF65-F5344CB8AC3E}">
        <p14:creationId xmlns:p14="http://schemas.microsoft.com/office/powerpoint/2010/main" val="121618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png"/>
          <p:cNvPicPr>
            <a:picLocks noChangeAspect="1"/>
          </p:cNvPicPr>
          <p:nvPr/>
        </p:nvPicPr>
        <p:blipFill>
          <a:blip r:embed="rId2"/>
          <a:stretch>
            <a:fillRect/>
          </a:stretch>
        </p:blipFill>
        <p:spPr>
          <a:xfrm>
            <a:off x="0" y="0"/>
            <a:ext cx="6096000" cy="6858000"/>
          </a:xfrm>
          <a:prstGeom prst="rect">
            <a:avLst/>
          </a:prstGeom>
        </p:spPr>
      </p:pic>
      <p:pic>
        <p:nvPicPr>
          <p:cNvPr id="6" name="Picture 5" descr="image.png"/>
          <p:cNvPicPr>
            <a:picLocks noChangeAspect="1"/>
          </p:cNvPicPr>
          <p:nvPr/>
        </p:nvPicPr>
        <p:blipFill>
          <a:blip r:embed="rId3"/>
          <a:stretch>
            <a:fillRect/>
          </a:stretch>
        </p:blipFill>
        <p:spPr>
          <a:xfrm>
            <a:off x="6705600" y="3037136"/>
            <a:ext cx="4876800" cy="996600"/>
          </a:xfrm>
          <a:prstGeom prst="rect">
            <a:avLst/>
          </a:prstGeom>
        </p:spPr>
      </p:pic>
      <p:pic>
        <p:nvPicPr>
          <p:cNvPr id="7" name="Picture 6" descr="image.png"/>
          <p:cNvPicPr>
            <a:picLocks noChangeAspect="1"/>
          </p:cNvPicPr>
          <p:nvPr/>
        </p:nvPicPr>
        <p:blipFill>
          <a:blip r:embed="rId4"/>
          <a:stretch>
            <a:fillRect/>
          </a:stretch>
        </p:blipFill>
        <p:spPr>
          <a:xfrm>
            <a:off x="6858000" y="3137985"/>
            <a:ext cx="190500" cy="200025"/>
          </a:xfrm>
          <a:prstGeom prst="rect">
            <a:avLst/>
          </a:prstGeom>
        </p:spPr>
      </p:pic>
      <p:pic>
        <p:nvPicPr>
          <p:cNvPr id="8" name="Picture 7" descr="image.png"/>
          <p:cNvPicPr>
            <a:picLocks noChangeAspect="1"/>
          </p:cNvPicPr>
          <p:nvPr/>
        </p:nvPicPr>
        <p:blipFill>
          <a:blip r:embed="rId3"/>
          <a:stretch>
            <a:fillRect/>
          </a:stretch>
        </p:blipFill>
        <p:spPr>
          <a:xfrm>
            <a:off x="6705600" y="4211065"/>
            <a:ext cx="4876800" cy="996600"/>
          </a:xfrm>
          <a:prstGeom prst="rect">
            <a:avLst/>
          </a:prstGeom>
        </p:spPr>
      </p:pic>
      <p:pic>
        <p:nvPicPr>
          <p:cNvPr id="9" name="Picture 8" descr="image.png"/>
          <p:cNvPicPr>
            <a:picLocks noChangeAspect="1"/>
          </p:cNvPicPr>
          <p:nvPr/>
        </p:nvPicPr>
        <p:blipFill>
          <a:blip r:embed="rId5"/>
          <a:stretch>
            <a:fillRect/>
          </a:stretch>
        </p:blipFill>
        <p:spPr>
          <a:xfrm>
            <a:off x="6858000" y="4353940"/>
            <a:ext cx="171450" cy="200025"/>
          </a:xfrm>
          <a:prstGeom prst="rect">
            <a:avLst/>
          </a:prstGeom>
        </p:spPr>
      </p:pic>
      <p:pic>
        <p:nvPicPr>
          <p:cNvPr id="10" name="Picture 9" descr="image.png"/>
          <p:cNvPicPr>
            <a:picLocks noChangeAspect="1"/>
          </p:cNvPicPr>
          <p:nvPr/>
        </p:nvPicPr>
        <p:blipFill>
          <a:blip r:embed="rId6"/>
          <a:stretch>
            <a:fillRect/>
          </a:stretch>
        </p:blipFill>
        <p:spPr>
          <a:xfrm>
            <a:off x="6705600" y="5368654"/>
            <a:ext cx="4876800" cy="1155949"/>
          </a:xfrm>
          <a:prstGeom prst="rect">
            <a:avLst/>
          </a:prstGeom>
        </p:spPr>
      </p:pic>
      <p:pic>
        <p:nvPicPr>
          <p:cNvPr id="11" name="Picture 10" descr="image.png"/>
          <p:cNvPicPr>
            <a:picLocks noChangeAspect="1"/>
          </p:cNvPicPr>
          <p:nvPr/>
        </p:nvPicPr>
        <p:blipFill>
          <a:blip r:embed="rId7"/>
          <a:stretch>
            <a:fillRect/>
          </a:stretch>
        </p:blipFill>
        <p:spPr>
          <a:xfrm>
            <a:off x="6858000" y="5511530"/>
            <a:ext cx="171450" cy="200025"/>
          </a:xfrm>
          <a:prstGeom prst="rect">
            <a:avLst/>
          </a:prstGeom>
        </p:spPr>
      </p:pic>
      <p:sp>
        <p:nvSpPr>
          <p:cNvPr id="12" name="TextBox 11"/>
          <p:cNvSpPr txBox="1"/>
          <p:nvPr/>
        </p:nvSpPr>
        <p:spPr>
          <a:xfrm>
            <a:off x="6705600" y="320426"/>
            <a:ext cx="4876800" cy="1038225"/>
          </a:xfrm>
          <a:prstGeom prst="rect">
            <a:avLst/>
          </a:prstGeom>
          <a:noFill/>
        </p:spPr>
        <p:txBody>
          <a:bodyPr wrap="square" lIns="0" tIns="0" rIns="0" bIns="0">
            <a:noAutofit/>
          </a:bodyPr>
          <a:lstStyle/>
          <a:p>
            <a:pPr algn="l">
              <a:lnSpc>
                <a:spcPct val="100000"/>
              </a:lnSpc>
              <a:spcBef>
                <a:spcPts val="0"/>
              </a:spcBef>
              <a:spcAft>
                <a:spcPts val="0"/>
              </a:spcAft>
            </a:pPr>
            <a:r>
              <a:rPr sz="3200" b="1" i="0" dirty="0">
                <a:solidFill>
                  <a:srgbClr val="3B82F6"/>
                </a:solidFill>
                <a:latin typeface="Inter"/>
              </a:rPr>
              <a:t>1. </a:t>
            </a:r>
            <a:r>
              <a:rPr sz="3200" b="1" i="0" dirty="0" err="1">
                <a:solidFill>
                  <a:srgbClr val="3B82F6"/>
                </a:solidFill>
                <a:latin typeface="Inter"/>
              </a:rPr>
              <a:t>Proliferazione</a:t>
            </a:r>
            <a:r>
              <a:rPr sz="3200" b="1" i="0" dirty="0">
                <a:solidFill>
                  <a:srgbClr val="3B82F6"/>
                </a:solidFill>
                <a:latin typeface="Inter"/>
              </a:rPr>
              <a:t> </a:t>
            </a:r>
            <a:r>
              <a:rPr sz="3200" b="1" i="0" dirty="0" err="1">
                <a:solidFill>
                  <a:srgbClr val="3B82F6"/>
                </a:solidFill>
                <a:latin typeface="Inter"/>
              </a:rPr>
              <a:t>Incontrollata</a:t>
            </a:r>
            <a:endParaRPr sz="3200" b="1" i="0" dirty="0">
              <a:solidFill>
                <a:srgbClr val="3B82F6"/>
              </a:solidFill>
              <a:latin typeface="Inter"/>
            </a:endParaRPr>
          </a:p>
        </p:txBody>
      </p:sp>
      <p:sp>
        <p:nvSpPr>
          <p:cNvPr id="13" name="TextBox 12"/>
          <p:cNvSpPr txBox="1"/>
          <p:nvPr/>
        </p:nvSpPr>
        <p:spPr>
          <a:xfrm>
            <a:off x="6705600" y="1490661"/>
            <a:ext cx="4916120" cy="1414464"/>
          </a:xfrm>
          <a:prstGeom prst="rect">
            <a:avLst/>
          </a:prstGeom>
          <a:noFill/>
        </p:spPr>
        <p:txBody>
          <a:bodyPr wrap="square" lIns="0" tIns="0" rIns="0" bIns="0">
            <a:noAutofit/>
          </a:bodyPr>
          <a:lstStyle/>
          <a:p>
            <a:pPr algn="l">
              <a:lnSpc>
                <a:spcPct val="100000"/>
              </a:lnSpc>
              <a:spcBef>
                <a:spcPts val="0"/>
              </a:spcBef>
              <a:spcAft>
                <a:spcPts val="0"/>
              </a:spcAft>
            </a:pPr>
            <a:r>
              <a:rPr sz="2000" b="0" i="0" dirty="0">
                <a:solidFill>
                  <a:srgbClr val="1E293B"/>
                </a:solidFill>
                <a:latin typeface="Inter"/>
              </a:rPr>
              <a:t>Le cellule </a:t>
            </a:r>
            <a:r>
              <a:rPr sz="2000" b="0" i="0" dirty="0" err="1">
                <a:solidFill>
                  <a:srgbClr val="1E293B"/>
                </a:solidFill>
                <a:latin typeface="Inter"/>
              </a:rPr>
              <a:t>tumorali</a:t>
            </a:r>
            <a:r>
              <a:rPr sz="2000" b="0" i="0" dirty="0">
                <a:solidFill>
                  <a:srgbClr val="1E293B"/>
                </a:solidFill>
                <a:latin typeface="Inter"/>
              </a:rPr>
              <a:t> </a:t>
            </a:r>
            <a:r>
              <a:rPr sz="2000" b="0" i="0" dirty="0" err="1">
                <a:solidFill>
                  <a:srgbClr val="1E293B"/>
                </a:solidFill>
                <a:latin typeface="Inter"/>
              </a:rPr>
              <a:t>si</a:t>
            </a:r>
            <a:r>
              <a:rPr sz="2000" b="0" i="0" dirty="0">
                <a:solidFill>
                  <a:srgbClr val="1E293B"/>
                </a:solidFill>
                <a:latin typeface="Inter"/>
              </a:rPr>
              <a:t> </a:t>
            </a:r>
            <a:r>
              <a:rPr sz="2000" b="0" i="0" dirty="0" err="1">
                <a:solidFill>
                  <a:srgbClr val="1E293B"/>
                </a:solidFill>
                <a:latin typeface="Inter"/>
              </a:rPr>
              <a:t>riproducono</a:t>
            </a:r>
            <a:r>
              <a:rPr sz="2000" b="0" i="0" dirty="0">
                <a:solidFill>
                  <a:srgbClr val="1E293B"/>
                </a:solidFill>
                <a:latin typeface="Inter"/>
              </a:rPr>
              <a:t> molto </a:t>
            </a:r>
            <a:r>
              <a:rPr sz="2000" b="0" i="0" dirty="0" err="1">
                <a:solidFill>
                  <a:srgbClr val="1E293B"/>
                </a:solidFill>
                <a:latin typeface="Inter"/>
              </a:rPr>
              <a:t>più</a:t>
            </a:r>
            <a:r>
              <a:rPr sz="2000" b="0" i="0" dirty="0">
                <a:solidFill>
                  <a:srgbClr val="1E293B"/>
                </a:solidFill>
                <a:latin typeface="Inter"/>
              </a:rPr>
              <a:t> </a:t>
            </a:r>
            <a:r>
              <a:rPr sz="2000" b="0" i="0" dirty="0" err="1">
                <a:solidFill>
                  <a:srgbClr val="1E293B"/>
                </a:solidFill>
                <a:latin typeface="Inter"/>
              </a:rPr>
              <a:t>velocemente</a:t>
            </a:r>
            <a:r>
              <a:rPr sz="2000" b="0" i="0" dirty="0">
                <a:solidFill>
                  <a:srgbClr val="1E293B"/>
                </a:solidFill>
                <a:latin typeface="Inter"/>
              </a:rPr>
              <a:t> di quelle sane, </a:t>
            </a:r>
            <a:r>
              <a:rPr sz="2000" b="0" i="0" dirty="0" err="1">
                <a:solidFill>
                  <a:srgbClr val="1E293B"/>
                </a:solidFill>
                <a:latin typeface="Inter"/>
              </a:rPr>
              <a:t>perdendo</a:t>
            </a:r>
            <a:r>
              <a:rPr sz="2000" b="0" i="0" dirty="0">
                <a:solidFill>
                  <a:srgbClr val="1E293B"/>
                </a:solidFill>
                <a:latin typeface="Inter"/>
              </a:rPr>
              <a:t> </a:t>
            </a:r>
            <a:r>
              <a:rPr sz="2000" b="0" i="0" dirty="0" err="1">
                <a:solidFill>
                  <a:srgbClr val="1E293B"/>
                </a:solidFill>
                <a:latin typeface="Inter"/>
              </a:rPr>
              <a:t>i</a:t>
            </a:r>
            <a:r>
              <a:rPr sz="2000" b="0" i="0" dirty="0">
                <a:solidFill>
                  <a:srgbClr val="1E293B"/>
                </a:solidFill>
                <a:latin typeface="Inter"/>
              </a:rPr>
              <a:t> </a:t>
            </a:r>
            <a:r>
              <a:rPr sz="2000" b="0" i="0" dirty="0" err="1">
                <a:solidFill>
                  <a:srgbClr val="1E293B"/>
                </a:solidFill>
                <a:latin typeface="Inter"/>
              </a:rPr>
              <a:t>normali</a:t>
            </a:r>
            <a:r>
              <a:rPr sz="2000" b="0" i="0" dirty="0">
                <a:solidFill>
                  <a:srgbClr val="1E293B"/>
                </a:solidFill>
                <a:latin typeface="Inter"/>
              </a:rPr>
              <a:t> </a:t>
            </a:r>
            <a:r>
              <a:rPr sz="2000" b="0" i="0" dirty="0" err="1">
                <a:solidFill>
                  <a:srgbClr val="1E293B"/>
                </a:solidFill>
                <a:latin typeface="Inter"/>
              </a:rPr>
              <a:t>meccanismi</a:t>
            </a:r>
            <a:r>
              <a:rPr sz="2000" b="0" i="0" dirty="0">
                <a:solidFill>
                  <a:srgbClr val="1E293B"/>
                </a:solidFill>
                <a:latin typeface="Inter"/>
              </a:rPr>
              <a:t> di </a:t>
            </a:r>
            <a:r>
              <a:rPr sz="2000" b="0" i="0" dirty="0" err="1">
                <a:solidFill>
                  <a:srgbClr val="1E293B"/>
                </a:solidFill>
                <a:latin typeface="Inter"/>
              </a:rPr>
              <a:t>controllo</a:t>
            </a:r>
            <a:r>
              <a:rPr sz="2000" b="0" i="0" dirty="0">
                <a:solidFill>
                  <a:srgbClr val="1E293B"/>
                </a:solidFill>
                <a:latin typeface="Inter"/>
              </a:rPr>
              <a:t> della </a:t>
            </a:r>
            <a:r>
              <a:rPr sz="2000" b="0" i="0" dirty="0" err="1">
                <a:solidFill>
                  <a:srgbClr val="1E293B"/>
                </a:solidFill>
                <a:latin typeface="Inter"/>
              </a:rPr>
              <a:t>divisione</a:t>
            </a:r>
            <a:r>
              <a:rPr sz="2000" b="0" i="0" dirty="0">
                <a:solidFill>
                  <a:srgbClr val="1E293B"/>
                </a:solidFill>
                <a:latin typeface="Inter"/>
              </a:rPr>
              <a:t> </a:t>
            </a:r>
            <a:r>
              <a:rPr sz="2000" b="0" i="0" dirty="0" err="1">
                <a:solidFill>
                  <a:srgbClr val="1E293B"/>
                </a:solidFill>
                <a:latin typeface="Inter"/>
              </a:rPr>
              <a:t>cellulare</a:t>
            </a:r>
            <a:r>
              <a:rPr sz="2000" b="0" i="0" dirty="0">
                <a:solidFill>
                  <a:srgbClr val="1E293B"/>
                </a:solidFill>
                <a:latin typeface="Inter"/>
              </a:rPr>
              <a:t>.</a:t>
            </a:r>
          </a:p>
        </p:txBody>
      </p:sp>
      <p:sp>
        <p:nvSpPr>
          <p:cNvPr id="14" name="TextBox 13"/>
          <p:cNvSpPr txBox="1"/>
          <p:nvPr/>
        </p:nvSpPr>
        <p:spPr>
          <a:xfrm>
            <a:off x="7162800" y="3114147"/>
            <a:ext cx="4419600" cy="828147"/>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Crescita</a:t>
            </a:r>
            <a:r>
              <a:rPr b="1" i="0" dirty="0">
                <a:solidFill>
                  <a:srgbClr val="1E293B"/>
                </a:solidFill>
                <a:latin typeface="Inter"/>
              </a:rPr>
              <a:t> </a:t>
            </a:r>
            <a:r>
              <a:rPr b="1" i="0" dirty="0" err="1">
                <a:solidFill>
                  <a:srgbClr val="1E293B"/>
                </a:solidFill>
                <a:latin typeface="Inter"/>
              </a:rPr>
              <a:t>accelerata</a:t>
            </a:r>
            <a:r>
              <a:rPr b="1" i="0" dirty="0">
                <a:solidFill>
                  <a:srgbClr val="1E293B"/>
                </a:solidFill>
                <a:latin typeface="Inter"/>
              </a:rPr>
              <a:t>:</a:t>
            </a:r>
            <a:r>
              <a:rPr b="0" i="0" dirty="0">
                <a:solidFill>
                  <a:srgbClr val="1E293B"/>
                </a:solidFill>
                <a:latin typeface="Inter"/>
              </a:rPr>
              <a:t> Le cellule </a:t>
            </a:r>
            <a:r>
              <a:rPr b="0" i="0" dirty="0" err="1">
                <a:solidFill>
                  <a:srgbClr val="1E293B"/>
                </a:solidFill>
                <a:latin typeface="Inter"/>
              </a:rPr>
              <a:t>tumorali</a:t>
            </a:r>
            <a:r>
              <a:rPr b="0" i="0" dirty="0">
                <a:solidFill>
                  <a:srgbClr val="1E293B"/>
                </a:solidFill>
                <a:latin typeface="Inter"/>
              </a:rPr>
              <a:t> </a:t>
            </a:r>
            <a:r>
              <a:rPr b="0" i="0" dirty="0" err="1">
                <a:solidFill>
                  <a:srgbClr val="1E293B"/>
                </a:solidFill>
                <a:latin typeface="Inter"/>
              </a:rPr>
              <a:t>si</a:t>
            </a:r>
            <a:r>
              <a:rPr b="0" i="0" dirty="0">
                <a:solidFill>
                  <a:srgbClr val="1E293B"/>
                </a:solidFill>
                <a:latin typeface="Inter"/>
              </a:rPr>
              <a:t> </a:t>
            </a:r>
            <a:r>
              <a:rPr b="0" i="0" dirty="0" err="1">
                <a:solidFill>
                  <a:srgbClr val="1E293B"/>
                </a:solidFill>
                <a:latin typeface="Inter"/>
              </a:rPr>
              <a:t>dividono</a:t>
            </a:r>
            <a:r>
              <a:rPr b="0" i="0" dirty="0">
                <a:solidFill>
                  <a:srgbClr val="1E293B"/>
                </a:solidFill>
                <a:latin typeface="Inter"/>
              </a:rPr>
              <a:t> </a:t>
            </a:r>
            <a:r>
              <a:rPr b="0" i="0" dirty="0" err="1">
                <a:solidFill>
                  <a:srgbClr val="1E293B"/>
                </a:solidFill>
                <a:latin typeface="Inter"/>
              </a:rPr>
              <a:t>continuamente</a:t>
            </a:r>
            <a:r>
              <a:rPr b="0" i="0" dirty="0">
                <a:solidFill>
                  <a:srgbClr val="1E293B"/>
                </a:solidFill>
                <a:latin typeface="Inter"/>
              </a:rPr>
              <a:t> senza </a:t>
            </a:r>
            <a:r>
              <a:rPr lang="en-US" b="0" i="0" dirty="0" err="1">
                <a:solidFill>
                  <a:srgbClr val="1E293B"/>
                </a:solidFill>
                <a:latin typeface="Inter"/>
              </a:rPr>
              <a:t>onibizioni</a:t>
            </a:r>
            <a:endParaRPr b="0" i="0" dirty="0">
              <a:solidFill>
                <a:srgbClr val="1E293B"/>
              </a:solidFill>
              <a:latin typeface="Inter"/>
            </a:endParaRPr>
          </a:p>
        </p:txBody>
      </p:sp>
      <p:sp>
        <p:nvSpPr>
          <p:cNvPr id="15" name="TextBox 14"/>
          <p:cNvSpPr txBox="1"/>
          <p:nvPr/>
        </p:nvSpPr>
        <p:spPr>
          <a:xfrm>
            <a:off x="7138987" y="4291195"/>
            <a:ext cx="4216434" cy="647700"/>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Oncogeni</a:t>
            </a:r>
            <a:r>
              <a:rPr b="1" i="0" dirty="0">
                <a:solidFill>
                  <a:srgbClr val="1E293B"/>
                </a:solidFill>
                <a:latin typeface="Inter"/>
              </a:rPr>
              <a:t> </a:t>
            </a:r>
            <a:r>
              <a:rPr b="1" i="0" dirty="0" err="1">
                <a:solidFill>
                  <a:srgbClr val="1E293B"/>
                </a:solidFill>
                <a:latin typeface="Inter"/>
              </a:rPr>
              <a:t>alterati</a:t>
            </a:r>
            <a:r>
              <a:rPr b="1" i="0" dirty="0">
                <a:solidFill>
                  <a:srgbClr val="1E293B"/>
                </a:solidFill>
                <a:latin typeface="Inter"/>
              </a:rPr>
              <a:t>:</a:t>
            </a:r>
            <a:r>
              <a:rPr b="0" i="0" dirty="0">
                <a:solidFill>
                  <a:srgbClr val="1E293B"/>
                </a:solidFill>
                <a:latin typeface="Inter"/>
              </a:rPr>
              <a:t> </a:t>
            </a:r>
            <a:r>
              <a:rPr b="0" i="0" dirty="0" err="1">
                <a:solidFill>
                  <a:srgbClr val="1E293B"/>
                </a:solidFill>
                <a:latin typeface="Inter"/>
              </a:rPr>
              <a:t>Mutazioni</a:t>
            </a:r>
            <a:r>
              <a:rPr b="0" i="0" dirty="0">
                <a:solidFill>
                  <a:srgbClr val="1E293B"/>
                </a:solidFill>
                <a:latin typeface="Inter"/>
              </a:rPr>
              <a:t> </a:t>
            </a:r>
            <a:r>
              <a:rPr b="0" i="0" dirty="0" err="1">
                <a:solidFill>
                  <a:srgbClr val="1E293B"/>
                </a:solidFill>
                <a:latin typeface="Inter"/>
              </a:rPr>
              <a:t>negli</a:t>
            </a:r>
            <a:r>
              <a:rPr b="0" i="0" dirty="0">
                <a:solidFill>
                  <a:srgbClr val="1E293B"/>
                </a:solidFill>
                <a:latin typeface="Inter"/>
              </a:rPr>
              <a:t> </a:t>
            </a:r>
            <a:r>
              <a:rPr b="1" i="0" dirty="0">
                <a:solidFill>
                  <a:srgbClr val="1E293B"/>
                </a:solidFill>
                <a:latin typeface="Inter"/>
              </a:rPr>
              <a:t> </a:t>
            </a:r>
            <a:r>
              <a:rPr b="1" i="0" dirty="0" err="1">
                <a:solidFill>
                  <a:srgbClr val="1E293B"/>
                </a:solidFill>
                <a:latin typeface="Inter"/>
              </a:rPr>
              <a:t>oncogeni</a:t>
            </a:r>
            <a:r>
              <a:rPr b="0" i="0" dirty="0">
                <a:solidFill>
                  <a:srgbClr val="1E293B"/>
                </a:solidFill>
                <a:latin typeface="Inter"/>
              </a:rPr>
              <a:t> </a:t>
            </a:r>
            <a:r>
              <a:rPr b="0" i="0" dirty="0" err="1">
                <a:solidFill>
                  <a:srgbClr val="1E293B"/>
                </a:solidFill>
                <a:latin typeface="Inter"/>
              </a:rPr>
              <a:t>che</a:t>
            </a:r>
            <a:r>
              <a:rPr b="0" i="0" dirty="0">
                <a:solidFill>
                  <a:srgbClr val="1E293B"/>
                </a:solidFill>
                <a:latin typeface="Inter"/>
              </a:rPr>
              <a:t> </a:t>
            </a:r>
            <a:r>
              <a:rPr b="0" i="0" dirty="0" err="1">
                <a:solidFill>
                  <a:srgbClr val="1E293B"/>
                </a:solidFill>
                <a:latin typeface="Inter"/>
              </a:rPr>
              <a:t>normalmente</a:t>
            </a:r>
            <a:r>
              <a:rPr b="0" i="0" dirty="0">
                <a:solidFill>
                  <a:srgbClr val="1E293B"/>
                </a:solidFill>
                <a:latin typeface="Inter"/>
              </a:rPr>
              <a:t> </a:t>
            </a:r>
            <a:r>
              <a:rPr b="0" i="0" dirty="0" err="1">
                <a:solidFill>
                  <a:srgbClr val="1E293B"/>
                </a:solidFill>
                <a:latin typeface="Inter"/>
              </a:rPr>
              <a:t>regolano</a:t>
            </a:r>
            <a:r>
              <a:rPr b="0" i="0" dirty="0">
                <a:solidFill>
                  <a:srgbClr val="1E293B"/>
                </a:solidFill>
                <a:latin typeface="Inter"/>
              </a:rPr>
              <a:t> la </a:t>
            </a:r>
            <a:r>
              <a:rPr b="0" i="0" dirty="0" err="1">
                <a:solidFill>
                  <a:srgbClr val="1E293B"/>
                </a:solidFill>
                <a:latin typeface="Inter"/>
              </a:rPr>
              <a:t>trasmissione</a:t>
            </a:r>
            <a:r>
              <a:rPr b="0" i="0" dirty="0">
                <a:solidFill>
                  <a:srgbClr val="1E293B"/>
                </a:solidFill>
                <a:latin typeface="Inter"/>
              </a:rPr>
              <a:t> </a:t>
            </a:r>
            <a:r>
              <a:rPr b="0" i="0" dirty="0" err="1">
                <a:solidFill>
                  <a:srgbClr val="1E293B"/>
                </a:solidFill>
                <a:latin typeface="Inter"/>
              </a:rPr>
              <a:t>dei</a:t>
            </a:r>
            <a:r>
              <a:rPr b="0" i="0" dirty="0">
                <a:solidFill>
                  <a:srgbClr val="1E293B"/>
                </a:solidFill>
                <a:latin typeface="Inter"/>
              </a:rPr>
              <a:t> </a:t>
            </a:r>
            <a:r>
              <a:rPr b="0" i="0" dirty="0" err="1">
                <a:solidFill>
                  <a:srgbClr val="1E293B"/>
                </a:solidFill>
                <a:latin typeface="Inter"/>
              </a:rPr>
              <a:t>segnali</a:t>
            </a:r>
            <a:r>
              <a:rPr b="0" i="0" dirty="0">
                <a:solidFill>
                  <a:srgbClr val="1E293B"/>
                </a:solidFill>
                <a:latin typeface="Inter"/>
              </a:rPr>
              <a:t> </a:t>
            </a:r>
            <a:r>
              <a:rPr b="0" i="0" dirty="0" err="1">
                <a:solidFill>
                  <a:srgbClr val="1E293B"/>
                </a:solidFill>
                <a:latin typeface="Inter"/>
              </a:rPr>
              <a:t>proliferativi</a:t>
            </a:r>
            <a:r>
              <a:rPr b="0" i="0" dirty="0">
                <a:solidFill>
                  <a:srgbClr val="1E293B"/>
                </a:solidFill>
                <a:latin typeface="Inter"/>
              </a:rPr>
              <a:t>.</a:t>
            </a:r>
          </a:p>
        </p:txBody>
      </p:sp>
      <p:sp>
        <p:nvSpPr>
          <p:cNvPr id="16" name="TextBox 15"/>
          <p:cNvSpPr txBox="1"/>
          <p:nvPr/>
        </p:nvSpPr>
        <p:spPr>
          <a:xfrm>
            <a:off x="7138987" y="5500665"/>
            <a:ext cx="4322712" cy="419100"/>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Indipendenza</a:t>
            </a:r>
            <a:r>
              <a:rPr b="1" i="0" dirty="0">
                <a:solidFill>
                  <a:srgbClr val="1E293B"/>
                </a:solidFill>
                <a:latin typeface="Inter"/>
              </a:rPr>
              <a:t> da </a:t>
            </a:r>
            <a:r>
              <a:rPr b="1" i="0" dirty="0" err="1">
                <a:solidFill>
                  <a:srgbClr val="1E293B"/>
                </a:solidFill>
                <a:latin typeface="Inter"/>
              </a:rPr>
              <a:t>stimoli</a:t>
            </a:r>
            <a:r>
              <a:rPr b="1" i="0" dirty="0">
                <a:solidFill>
                  <a:srgbClr val="1E293B"/>
                </a:solidFill>
                <a:latin typeface="Inter"/>
              </a:rPr>
              <a:t>:</a:t>
            </a:r>
            <a:r>
              <a:rPr b="0" i="0" dirty="0">
                <a:solidFill>
                  <a:srgbClr val="1E293B"/>
                </a:solidFill>
                <a:latin typeface="Inter"/>
              </a:rPr>
              <a:t> </a:t>
            </a:r>
            <a:r>
              <a:rPr b="0" i="0" dirty="0" err="1">
                <a:solidFill>
                  <a:srgbClr val="1E293B"/>
                </a:solidFill>
                <a:latin typeface="Inter"/>
              </a:rPr>
              <a:t>Capacità</a:t>
            </a:r>
            <a:r>
              <a:rPr b="0" i="0" dirty="0">
                <a:solidFill>
                  <a:srgbClr val="1E293B"/>
                </a:solidFill>
                <a:latin typeface="Inter"/>
              </a:rPr>
              <a:t> di </a:t>
            </a:r>
            <a:r>
              <a:rPr b="0" i="0" dirty="0" err="1">
                <a:solidFill>
                  <a:srgbClr val="1E293B"/>
                </a:solidFill>
                <a:latin typeface="Inter"/>
              </a:rPr>
              <a:t>replicazione</a:t>
            </a:r>
            <a:r>
              <a:rPr b="0" i="0" dirty="0">
                <a:solidFill>
                  <a:srgbClr val="1E293B"/>
                </a:solidFill>
                <a:latin typeface="Inter"/>
              </a:rPr>
              <a:t> </a:t>
            </a:r>
            <a:r>
              <a:rPr b="0" i="0" dirty="0" err="1">
                <a:solidFill>
                  <a:srgbClr val="1E293B"/>
                </a:solidFill>
                <a:latin typeface="Inter"/>
              </a:rPr>
              <a:t>anche</a:t>
            </a:r>
            <a:r>
              <a:rPr b="0" i="0" dirty="0">
                <a:solidFill>
                  <a:srgbClr val="1E293B"/>
                </a:solidFill>
                <a:latin typeface="Inter"/>
              </a:rPr>
              <a:t> in </a:t>
            </a:r>
            <a:r>
              <a:rPr b="0" i="0" dirty="0" err="1">
                <a:solidFill>
                  <a:srgbClr val="1E293B"/>
                </a:solidFill>
                <a:latin typeface="Inter"/>
              </a:rPr>
              <a:t>assenza</a:t>
            </a:r>
            <a:r>
              <a:rPr b="0" i="0" dirty="0">
                <a:solidFill>
                  <a:srgbClr val="1E293B"/>
                </a:solidFill>
                <a:latin typeface="Inter"/>
              </a:rPr>
              <a:t> di </a:t>
            </a:r>
            <a:r>
              <a:rPr b="0" i="0" dirty="0" err="1">
                <a:solidFill>
                  <a:srgbClr val="1E293B"/>
                </a:solidFill>
                <a:latin typeface="Inter"/>
              </a:rPr>
              <a:t>specifici</a:t>
            </a:r>
            <a:r>
              <a:rPr b="0" i="0" dirty="0">
                <a:solidFill>
                  <a:srgbClr val="1E293B"/>
                </a:solidFill>
                <a:latin typeface="Inter"/>
              </a:rPr>
              <a:t> </a:t>
            </a:r>
            <a:r>
              <a:rPr b="0" i="0" dirty="0" err="1">
                <a:solidFill>
                  <a:srgbClr val="1E293B"/>
                </a:solidFill>
                <a:latin typeface="Inter"/>
              </a:rPr>
              <a:t>stimoli</a:t>
            </a:r>
            <a:r>
              <a:rPr b="0" i="0" dirty="0">
                <a:solidFill>
                  <a:srgbClr val="1E293B"/>
                </a:solidFill>
                <a:latin typeface="Inter"/>
              </a:rPr>
              <a:t> </a:t>
            </a:r>
            <a:r>
              <a:rPr b="0" i="0" dirty="0" err="1">
                <a:solidFill>
                  <a:srgbClr val="1E293B"/>
                </a:solidFill>
                <a:latin typeface="Inter"/>
              </a:rPr>
              <a:t>esterni</a:t>
            </a:r>
            <a:r>
              <a:rPr b="0" i="0" dirty="0">
                <a:solidFill>
                  <a:srgbClr val="1E293B"/>
                </a:solidFill>
                <a:latin typeface="Inter"/>
              </a:rPr>
              <a:t> di </a:t>
            </a:r>
            <a:r>
              <a:rPr b="0" i="0" dirty="0" err="1">
                <a:solidFill>
                  <a:srgbClr val="1E293B"/>
                </a:solidFill>
                <a:latin typeface="Inter"/>
              </a:rPr>
              <a:t>crescita</a:t>
            </a:r>
            <a:r>
              <a:rPr b="0" i="0" dirty="0">
                <a:solidFill>
                  <a:srgbClr val="1E293B"/>
                </a:solidFill>
                <a:latin typeface="Inter"/>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png"/>
          <p:cNvPicPr>
            <a:picLocks noChangeAspect="1"/>
          </p:cNvPicPr>
          <p:nvPr/>
        </p:nvPicPr>
        <p:blipFill>
          <a:blip r:embed="rId2"/>
          <a:stretch>
            <a:fillRect/>
          </a:stretch>
        </p:blipFill>
        <p:spPr>
          <a:xfrm>
            <a:off x="0" y="0"/>
            <a:ext cx="6096000" cy="6858000"/>
          </a:xfrm>
          <a:prstGeom prst="rect">
            <a:avLst/>
          </a:prstGeom>
        </p:spPr>
      </p:pic>
      <p:pic>
        <p:nvPicPr>
          <p:cNvPr id="5" name="Picture 4" descr="image.png"/>
          <p:cNvPicPr>
            <a:picLocks noChangeAspect="1"/>
          </p:cNvPicPr>
          <p:nvPr/>
        </p:nvPicPr>
        <p:blipFill>
          <a:blip r:embed="rId3"/>
          <a:stretch>
            <a:fillRect/>
          </a:stretch>
        </p:blipFill>
        <p:spPr>
          <a:xfrm>
            <a:off x="0" y="0"/>
            <a:ext cx="6096000" cy="6858000"/>
          </a:xfrm>
          <a:prstGeom prst="rect">
            <a:avLst/>
          </a:prstGeom>
        </p:spPr>
      </p:pic>
      <p:pic>
        <p:nvPicPr>
          <p:cNvPr id="7" name="Picture 6" descr="image.png"/>
          <p:cNvPicPr>
            <a:picLocks noChangeAspect="1"/>
          </p:cNvPicPr>
          <p:nvPr/>
        </p:nvPicPr>
        <p:blipFill>
          <a:blip r:embed="rId4"/>
          <a:stretch>
            <a:fillRect/>
          </a:stretch>
        </p:blipFill>
        <p:spPr>
          <a:xfrm>
            <a:off x="6705600" y="3075238"/>
            <a:ext cx="4876800" cy="830012"/>
          </a:xfrm>
          <a:prstGeom prst="rect">
            <a:avLst/>
          </a:prstGeom>
        </p:spPr>
      </p:pic>
      <p:pic>
        <p:nvPicPr>
          <p:cNvPr id="8" name="Picture 7" descr="image.png"/>
          <p:cNvPicPr>
            <a:picLocks noChangeAspect="1"/>
          </p:cNvPicPr>
          <p:nvPr/>
        </p:nvPicPr>
        <p:blipFill>
          <a:blip r:embed="rId5"/>
          <a:stretch>
            <a:fillRect/>
          </a:stretch>
        </p:blipFill>
        <p:spPr>
          <a:xfrm>
            <a:off x="6848475" y="3268090"/>
            <a:ext cx="190500" cy="180975"/>
          </a:xfrm>
          <a:prstGeom prst="rect">
            <a:avLst/>
          </a:prstGeom>
        </p:spPr>
      </p:pic>
      <p:pic>
        <p:nvPicPr>
          <p:cNvPr id="9" name="Picture 8" descr="image.png"/>
          <p:cNvPicPr>
            <a:picLocks noChangeAspect="1"/>
          </p:cNvPicPr>
          <p:nvPr/>
        </p:nvPicPr>
        <p:blipFill>
          <a:blip r:embed="rId4"/>
          <a:stretch>
            <a:fillRect/>
          </a:stretch>
        </p:blipFill>
        <p:spPr>
          <a:xfrm>
            <a:off x="6705600" y="4057649"/>
            <a:ext cx="4876800" cy="1044507"/>
          </a:xfrm>
          <a:prstGeom prst="rect">
            <a:avLst/>
          </a:prstGeom>
        </p:spPr>
      </p:pic>
      <p:pic>
        <p:nvPicPr>
          <p:cNvPr id="10" name="Picture 9" descr="image.png"/>
          <p:cNvPicPr>
            <a:picLocks noChangeAspect="1"/>
          </p:cNvPicPr>
          <p:nvPr/>
        </p:nvPicPr>
        <p:blipFill>
          <a:blip r:embed="rId6"/>
          <a:stretch>
            <a:fillRect/>
          </a:stretch>
        </p:blipFill>
        <p:spPr>
          <a:xfrm>
            <a:off x="6848475" y="4210050"/>
            <a:ext cx="209550" cy="180975"/>
          </a:xfrm>
          <a:prstGeom prst="rect">
            <a:avLst/>
          </a:prstGeom>
        </p:spPr>
      </p:pic>
      <p:pic>
        <p:nvPicPr>
          <p:cNvPr id="11" name="Picture 10" descr="image.png"/>
          <p:cNvPicPr>
            <a:picLocks noChangeAspect="1"/>
          </p:cNvPicPr>
          <p:nvPr/>
        </p:nvPicPr>
        <p:blipFill>
          <a:blip r:embed="rId4"/>
          <a:stretch>
            <a:fillRect/>
          </a:stretch>
        </p:blipFill>
        <p:spPr>
          <a:xfrm>
            <a:off x="6705600" y="5271984"/>
            <a:ext cx="4876800" cy="1044507"/>
          </a:xfrm>
          <a:prstGeom prst="rect">
            <a:avLst/>
          </a:prstGeom>
        </p:spPr>
      </p:pic>
      <p:pic>
        <p:nvPicPr>
          <p:cNvPr id="12" name="Picture 11" descr="image.png"/>
          <p:cNvPicPr>
            <a:picLocks noChangeAspect="1"/>
          </p:cNvPicPr>
          <p:nvPr/>
        </p:nvPicPr>
        <p:blipFill>
          <a:blip r:embed="rId7"/>
          <a:stretch>
            <a:fillRect/>
          </a:stretch>
        </p:blipFill>
        <p:spPr>
          <a:xfrm>
            <a:off x="6848475" y="5414860"/>
            <a:ext cx="161925" cy="190500"/>
          </a:xfrm>
          <a:prstGeom prst="rect">
            <a:avLst/>
          </a:prstGeom>
        </p:spPr>
      </p:pic>
      <p:sp>
        <p:nvSpPr>
          <p:cNvPr id="13" name="TextBox 12"/>
          <p:cNvSpPr txBox="1"/>
          <p:nvPr/>
        </p:nvSpPr>
        <p:spPr>
          <a:xfrm>
            <a:off x="6672858" y="457467"/>
            <a:ext cx="4876800" cy="885825"/>
          </a:xfrm>
          <a:prstGeom prst="rect">
            <a:avLst/>
          </a:prstGeom>
          <a:noFill/>
        </p:spPr>
        <p:txBody>
          <a:bodyPr wrap="square" lIns="0" tIns="0" rIns="0" bIns="0">
            <a:noAutofit/>
          </a:bodyPr>
          <a:lstStyle/>
          <a:p>
            <a:pPr algn="l">
              <a:lnSpc>
                <a:spcPct val="100000"/>
              </a:lnSpc>
              <a:spcBef>
                <a:spcPts val="0"/>
              </a:spcBef>
              <a:spcAft>
                <a:spcPts val="0"/>
              </a:spcAft>
            </a:pPr>
            <a:r>
              <a:rPr sz="3200" b="1" i="0" dirty="0">
                <a:solidFill>
                  <a:srgbClr val="3B82F6"/>
                </a:solidFill>
                <a:latin typeface="Inter"/>
              </a:rPr>
              <a:t>2. </a:t>
            </a:r>
            <a:r>
              <a:rPr sz="3200" b="1" i="0" dirty="0" err="1">
                <a:solidFill>
                  <a:srgbClr val="3B82F6"/>
                </a:solidFill>
                <a:latin typeface="Inter"/>
              </a:rPr>
              <a:t>Metabolismo</a:t>
            </a:r>
            <a:r>
              <a:rPr sz="3200" b="1" i="0" dirty="0">
                <a:solidFill>
                  <a:srgbClr val="3B82F6"/>
                </a:solidFill>
                <a:latin typeface="Inter"/>
              </a:rPr>
              <a:t> </a:t>
            </a:r>
            <a:r>
              <a:rPr sz="3200" b="1" i="0" dirty="0" err="1">
                <a:solidFill>
                  <a:srgbClr val="3B82F6"/>
                </a:solidFill>
                <a:latin typeface="Inter"/>
              </a:rPr>
              <a:t>Alterato</a:t>
            </a:r>
            <a:r>
              <a:rPr sz="3200" b="1" i="0" dirty="0">
                <a:solidFill>
                  <a:srgbClr val="3B82F6"/>
                </a:solidFill>
                <a:latin typeface="Inter"/>
              </a:rPr>
              <a:t> (</a:t>
            </a:r>
            <a:r>
              <a:rPr sz="3200" b="1" i="0" dirty="0" err="1">
                <a:solidFill>
                  <a:srgbClr val="3B82F6"/>
                </a:solidFill>
                <a:latin typeface="Inter"/>
              </a:rPr>
              <a:t>Effetto</a:t>
            </a:r>
            <a:r>
              <a:rPr sz="3200" b="1" i="0" dirty="0">
                <a:solidFill>
                  <a:srgbClr val="3B82F6"/>
                </a:solidFill>
                <a:latin typeface="Inter"/>
              </a:rPr>
              <a:t> Warburg)</a:t>
            </a:r>
          </a:p>
        </p:txBody>
      </p:sp>
      <p:sp>
        <p:nvSpPr>
          <p:cNvPr id="14" name="TextBox 13"/>
          <p:cNvSpPr txBox="1"/>
          <p:nvPr/>
        </p:nvSpPr>
        <p:spPr>
          <a:xfrm>
            <a:off x="6705600" y="1915622"/>
            <a:ext cx="4993532" cy="484882"/>
          </a:xfrm>
          <a:prstGeom prst="rect">
            <a:avLst/>
          </a:prstGeom>
          <a:noFill/>
        </p:spPr>
        <p:txBody>
          <a:bodyPr wrap="square" lIns="0" tIns="0" rIns="0" bIns="0">
            <a:noAutofit/>
          </a:bodyPr>
          <a:lstStyle/>
          <a:p>
            <a:pPr algn="l">
              <a:lnSpc>
                <a:spcPct val="100000"/>
              </a:lnSpc>
              <a:spcBef>
                <a:spcPts val="0"/>
              </a:spcBef>
              <a:spcAft>
                <a:spcPts val="0"/>
              </a:spcAft>
            </a:pPr>
            <a:r>
              <a:rPr sz="2000" b="0" i="0" dirty="0">
                <a:solidFill>
                  <a:srgbClr val="1E293B"/>
                </a:solidFill>
                <a:latin typeface="Inter"/>
              </a:rPr>
              <a:t>Le cellule </a:t>
            </a:r>
            <a:r>
              <a:rPr sz="2000" b="0" i="0" dirty="0" err="1">
                <a:solidFill>
                  <a:srgbClr val="1E293B"/>
                </a:solidFill>
                <a:latin typeface="Inter"/>
              </a:rPr>
              <a:t>cancerose</a:t>
            </a:r>
            <a:r>
              <a:rPr sz="2000" b="0" i="0" dirty="0">
                <a:solidFill>
                  <a:srgbClr val="1E293B"/>
                </a:solidFill>
                <a:latin typeface="Inter"/>
              </a:rPr>
              <a:t> </a:t>
            </a:r>
            <a:r>
              <a:rPr sz="2000" b="0" i="0" dirty="0" err="1">
                <a:solidFill>
                  <a:srgbClr val="1E293B"/>
                </a:solidFill>
                <a:latin typeface="Inter"/>
              </a:rPr>
              <a:t>sfruttano</a:t>
            </a:r>
            <a:r>
              <a:rPr sz="2000" b="0" i="0" dirty="0">
                <a:solidFill>
                  <a:srgbClr val="1E293B"/>
                </a:solidFill>
                <a:latin typeface="Inter"/>
              </a:rPr>
              <a:t> la </a:t>
            </a:r>
            <a:r>
              <a:rPr sz="2000" b="1" i="0" dirty="0">
                <a:solidFill>
                  <a:srgbClr val="059669"/>
                </a:solidFill>
                <a:latin typeface="Inter"/>
              </a:rPr>
              <a:t> </a:t>
            </a:r>
            <a:r>
              <a:rPr sz="2000" b="1" i="0" dirty="0" err="1">
                <a:solidFill>
                  <a:srgbClr val="059669"/>
                </a:solidFill>
                <a:latin typeface="Inter"/>
              </a:rPr>
              <a:t>glicolisi</a:t>
            </a:r>
            <a:r>
              <a:rPr sz="2000" b="1" i="0" dirty="0">
                <a:solidFill>
                  <a:srgbClr val="059669"/>
                </a:solidFill>
                <a:latin typeface="Inter"/>
              </a:rPr>
              <a:t> </a:t>
            </a:r>
            <a:r>
              <a:rPr sz="2000" b="1" i="0" dirty="0" err="1">
                <a:solidFill>
                  <a:srgbClr val="059669"/>
                </a:solidFill>
                <a:latin typeface="Inter"/>
              </a:rPr>
              <a:t>aerobica</a:t>
            </a:r>
            <a:r>
              <a:rPr sz="2000" b="0" i="0" dirty="0">
                <a:solidFill>
                  <a:srgbClr val="1E293B"/>
                </a:solidFill>
                <a:latin typeface="Inter"/>
              </a:rPr>
              <a:t> , un </a:t>
            </a:r>
            <a:r>
              <a:rPr sz="2000" b="0" i="0" dirty="0" err="1">
                <a:solidFill>
                  <a:srgbClr val="1E293B"/>
                </a:solidFill>
                <a:latin typeface="Inter"/>
              </a:rPr>
              <a:t>processo</a:t>
            </a:r>
            <a:r>
              <a:rPr sz="2000" b="0" i="0" dirty="0">
                <a:solidFill>
                  <a:srgbClr val="1E293B"/>
                </a:solidFill>
                <a:latin typeface="Inter"/>
              </a:rPr>
              <a:t> </a:t>
            </a:r>
            <a:r>
              <a:rPr sz="2000" b="0" i="0" dirty="0" err="1">
                <a:solidFill>
                  <a:srgbClr val="1E293B"/>
                </a:solidFill>
                <a:latin typeface="Inter"/>
              </a:rPr>
              <a:t>scoperto</a:t>
            </a:r>
            <a:r>
              <a:rPr sz="2000" b="0" i="0" dirty="0">
                <a:solidFill>
                  <a:srgbClr val="1E293B"/>
                </a:solidFill>
                <a:latin typeface="Inter"/>
              </a:rPr>
              <a:t> da </a:t>
            </a:r>
            <a:r>
              <a:rPr sz="2000" b="1" i="0" dirty="0">
                <a:solidFill>
                  <a:srgbClr val="2563EB"/>
                </a:solidFill>
                <a:latin typeface="Inter"/>
              </a:rPr>
              <a:t> Otto Warburg</a:t>
            </a:r>
            <a:r>
              <a:rPr sz="2000" b="0" i="0" dirty="0">
                <a:solidFill>
                  <a:srgbClr val="1E293B"/>
                </a:solidFill>
                <a:latin typeface="Inter"/>
              </a:rPr>
              <a:t> (Premio Nobel 1931).</a:t>
            </a:r>
          </a:p>
        </p:txBody>
      </p:sp>
      <p:sp>
        <p:nvSpPr>
          <p:cNvPr id="15" name="TextBox 14"/>
          <p:cNvSpPr txBox="1"/>
          <p:nvPr/>
        </p:nvSpPr>
        <p:spPr>
          <a:xfrm>
            <a:off x="7145535" y="3202752"/>
            <a:ext cx="4089052" cy="419100"/>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Le cellule </a:t>
            </a:r>
            <a:r>
              <a:rPr b="0" i="0" dirty="0" err="1">
                <a:solidFill>
                  <a:srgbClr val="1E293B"/>
                </a:solidFill>
                <a:latin typeface="Inter"/>
              </a:rPr>
              <a:t>tumorali</a:t>
            </a:r>
            <a:r>
              <a:rPr b="0" i="0" dirty="0">
                <a:solidFill>
                  <a:srgbClr val="1E293B"/>
                </a:solidFill>
                <a:latin typeface="Inter"/>
              </a:rPr>
              <a:t> </a:t>
            </a:r>
            <a:r>
              <a:rPr b="0" i="0" dirty="0" err="1">
                <a:solidFill>
                  <a:srgbClr val="1E293B"/>
                </a:solidFill>
                <a:latin typeface="Inter"/>
              </a:rPr>
              <a:t>usano</a:t>
            </a:r>
            <a:r>
              <a:rPr b="0" i="0" dirty="0">
                <a:solidFill>
                  <a:srgbClr val="1E293B"/>
                </a:solidFill>
                <a:latin typeface="Inter"/>
              </a:rPr>
              <a:t> </a:t>
            </a:r>
            <a:r>
              <a:rPr b="1" i="0" dirty="0">
                <a:solidFill>
                  <a:srgbClr val="1E293B"/>
                </a:solidFill>
                <a:latin typeface="Inter"/>
              </a:rPr>
              <a:t> molto </a:t>
            </a:r>
            <a:r>
              <a:rPr b="1" i="0" dirty="0" err="1">
                <a:solidFill>
                  <a:srgbClr val="1E293B"/>
                </a:solidFill>
                <a:latin typeface="Inter"/>
              </a:rPr>
              <a:t>più</a:t>
            </a:r>
            <a:r>
              <a:rPr b="1" i="0" dirty="0">
                <a:solidFill>
                  <a:srgbClr val="1E293B"/>
                </a:solidFill>
                <a:latin typeface="Inter"/>
              </a:rPr>
              <a:t> </a:t>
            </a:r>
            <a:r>
              <a:rPr b="1" i="0" dirty="0" err="1">
                <a:solidFill>
                  <a:srgbClr val="1E293B"/>
                </a:solidFill>
                <a:latin typeface="Inter"/>
              </a:rPr>
              <a:t>glicolisi</a:t>
            </a:r>
            <a:r>
              <a:rPr b="0" i="0" dirty="0">
                <a:solidFill>
                  <a:srgbClr val="1E293B"/>
                </a:solidFill>
                <a:latin typeface="Inter"/>
              </a:rPr>
              <a:t> rispetto alle cellule sane</a:t>
            </a:r>
          </a:p>
        </p:txBody>
      </p:sp>
      <p:sp>
        <p:nvSpPr>
          <p:cNvPr id="16" name="TextBox 15"/>
          <p:cNvSpPr txBox="1"/>
          <p:nvPr/>
        </p:nvSpPr>
        <p:spPr>
          <a:xfrm>
            <a:off x="7168455" y="4190107"/>
            <a:ext cx="4372719" cy="419100"/>
          </a:xfrm>
          <a:prstGeom prst="rect">
            <a:avLst/>
          </a:prstGeom>
          <a:noFill/>
        </p:spPr>
        <p:txBody>
          <a:bodyPr wrap="square" lIns="0" tIns="0" rIns="0" bIns="0">
            <a:noAutofit/>
          </a:bodyPr>
          <a:lstStyle/>
          <a:p>
            <a:pPr algn="l">
              <a:lnSpc>
                <a:spcPct val="100000"/>
              </a:lnSpc>
              <a:spcBef>
                <a:spcPts val="0"/>
              </a:spcBef>
              <a:spcAft>
                <a:spcPts val="0"/>
              </a:spcAft>
            </a:pPr>
            <a:r>
              <a:rPr b="0" i="0">
                <a:solidFill>
                  <a:srgbClr val="1E293B"/>
                </a:solidFill>
                <a:latin typeface="Inter"/>
              </a:rPr>
              <a:t>Ottengono </a:t>
            </a:r>
            <a:r>
              <a:rPr b="1" i="0">
                <a:solidFill>
                  <a:srgbClr val="1E293B"/>
                </a:solidFill>
                <a:latin typeface="Inter"/>
              </a:rPr>
              <a:t> meno energia</a:t>
            </a:r>
            <a:r>
              <a:rPr b="0" i="0">
                <a:solidFill>
                  <a:srgbClr val="1E293B"/>
                </a:solidFill>
                <a:latin typeface="Inter"/>
              </a:rPr>
              <a:t> ma più molecole utili per costruire DNA e proteine</a:t>
            </a:r>
          </a:p>
        </p:txBody>
      </p:sp>
      <p:sp>
        <p:nvSpPr>
          <p:cNvPr id="17" name="TextBox 16"/>
          <p:cNvSpPr txBox="1"/>
          <p:nvPr/>
        </p:nvSpPr>
        <p:spPr>
          <a:xfrm>
            <a:off x="7122765" y="5404442"/>
            <a:ext cx="3776513" cy="419100"/>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Vantaggio</a:t>
            </a:r>
            <a:r>
              <a:rPr b="1" i="0" dirty="0">
                <a:solidFill>
                  <a:srgbClr val="1E293B"/>
                </a:solidFill>
                <a:latin typeface="Inter"/>
              </a:rPr>
              <a:t> </a:t>
            </a:r>
            <a:r>
              <a:rPr b="1" i="0" dirty="0" err="1">
                <a:solidFill>
                  <a:srgbClr val="1E293B"/>
                </a:solidFill>
                <a:latin typeface="Inter"/>
              </a:rPr>
              <a:t>metabolico</a:t>
            </a:r>
            <a:r>
              <a:rPr b="0" i="0" dirty="0">
                <a:solidFill>
                  <a:srgbClr val="1E293B"/>
                </a:solidFill>
                <a:latin typeface="Inter"/>
              </a:rPr>
              <a:t> per cellule </a:t>
            </a:r>
            <a:r>
              <a:rPr b="0" i="0" dirty="0" err="1">
                <a:solidFill>
                  <a:srgbClr val="1E293B"/>
                </a:solidFill>
                <a:latin typeface="Inter"/>
              </a:rPr>
              <a:t>che</a:t>
            </a:r>
            <a:r>
              <a:rPr b="0" i="0" dirty="0">
                <a:solidFill>
                  <a:srgbClr val="1E293B"/>
                </a:solidFill>
                <a:latin typeface="Inter"/>
              </a:rPr>
              <a:t> </a:t>
            </a:r>
            <a:r>
              <a:rPr b="0" i="0" dirty="0" err="1">
                <a:solidFill>
                  <a:srgbClr val="1E293B"/>
                </a:solidFill>
                <a:latin typeface="Inter"/>
              </a:rPr>
              <a:t>continuano</a:t>
            </a:r>
            <a:r>
              <a:rPr b="0" i="0" dirty="0">
                <a:solidFill>
                  <a:srgbClr val="1E293B"/>
                </a:solidFill>
                <a:latin typeface="Inter"/>
              </a:rPr>
              <a:t> a </a:t>
            </a:r>
            <a:r>
              <a:rPr b="0" i="0" dirty="0" err="1">
                <a:solidFill>
                  <a:srgbClr val="1E293B"/>
                </a:solidFill>
                <a:latin typeface="Inter"/>
              </a:rPr>
              <a:t>dividersi</a:t>
            </a:r>
            <a:endParaRPr b="0" i="0" dirty="0">
              <a:solidFill>
                <a:srgbClr val="1E293B"/>
              </a:solidFill>
              <a:latin typeface="Inter"/>
            </a:endParaRPr>
          </a:p>
        </p:txBody>
      </p:sp>
      <p:pic>
        <p:nvPicPr>
          <p:cNvPr id="18" name="Picture 17" descr="image.png"/>
          <p:cNvPicPr>
            <a:picLocks noChangeAspect="1"/>
          </p:cNvPicPr>
          <p:nvPr/>
        </p:nvPicPr>
        <p:blipFill>
          <a:blip r:embed="rId8"/>
          <a:stretch>
            <a:fillRect/>
          </a:stretch>
        </p:blipFill>
        <p:spPr>
          <a:xfrm>
            <a:off x="6096000" y="1371600"/>
            <a:ext cx="38100" cy="4114800"/>
          </a:xfrm>
          <a:prstGeom prst="rect">
            <a:avLst/>
          </a:prstGeom>
        </p:spPr>
      </p:pic>
      <p:pic>
        <p:nvPicPr>
          <p:cNvPr id="19" name="Picture 18" descr="image.png"/>
          <p:cNvPicPr>
            <a:picLocks noChangeAspect="1"/>
          </p:cNvPicPr>
          <p:nvPr/>
        </p:nvPicPr>
        <p:blipFill>
          <a:blip r:embed="rId9"/>
          <a:stretch>
            <a:fillRect/>
          </a:stretch>
        </p:blipFill>
        <p:spPr>
          <a:xfrm>
            <a:off x="10820400" y="685800"/>
            <a:ext cx="762000" cy="762000"/>
          </a:xfrm>
          <a:prstGeom prst="rect">
            <a:avLst/>
          </a:prstGeom>
        </p:spPr>
      </p:pic>
      <p:pic>
        <p:nvPicPr>
          <p:cNvPr id="20" name="Picture 19" descr="image.png"/>
          <p:cNvPicPr>
            <a:picLocks noChangeAspect="1"/>
          </p:cNvPicPr>
          <p:nvPr/>
        </p:nvPicPr>
        <p:blipFill>
          <a:blip r:embed="rId10"/>
          <a:stretch>
            <a:fillRect/>
          </a:stretch>
        </p:blipFill>
        <p:spPr>
          <a:xfrm>
            <a:off x="11315700" y="6023043"/>
            <a:ext cx="571500" cy="571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png"/>
          <p:cNvPicPr>
            <a:picLocks noChangeAspect="1"/>
          </p:cNvPicPr>
          <p:nvPr/>
        </p:nvPicPr>
        <p:blipFill>
          <a:blip r:embed="rId2"/>
          <a:stretch>
            <a:fillRect/>
          </a:stretch>
        </p:blipFill>
        <p:spPr>
          <a:xfrm>
            <a:off x="0" y="0"/>
            <a:ext cx="12192000" cy="28575"/>
          </a:xfrm>
          <a:prstGeom prst="rect">
            <a:avLst/>
          </a:prstGeom>
        </p:spPr>
      </p:pic>
      <p:pic>
        <p:nvPicPr>
          <p:cNvPr id="5" name="Picture 4" descr="image.png"/>
          <p:cNvPicPr>
            <a:picLocks noChangeAspect="1"/>
          </p:cNvPicPr>
          <p:nvPr/>
        </p:nvPicPr>
        <p:blipFill>
          <a:blip r:embed="rId3"/>
          <a:stretch>
            <a:fillRect/>
          </a:stretch>
        </p:blipFill>
        <p:spPr>
          <a:xfrm>
            <a:off x="0" y="0"/>
            <a:ext cx="6096000" cy="6858000"/>
          </a:xfrm>
          <a:prstGeom prst="rect">
            <a:avLst/>
          </a:prstGeom>
        </p:spPr>
      </p:pic>
      <p:pic>
        <p:nvPicPr>
          <p:cNvPr id="7" name="Picture 6" descr="image.png"/>
          <p:cNvPicPr>
            <a:picLocks noChangeAspect="1"/>
          </p:cNvPicPr>
          <p:nvPr/>
        </p:nvPicPr>
        <p:blipFill>
          <a:blip r:embed="rId4"/>
          <a:stretch>
            <a:fillRect/>
          </a:stretch>
        </p:blipFill>
        <p:spPr>
          <a:xfrm>
            <a:off x="6705600" y="1619250"/>
            <a:ext cx="228600" cy="200025"/>
          </a:xfrm>
          <a:prstGeom prst="rect">
            <a:avLst/>
          </a:prstGeom>
        </p:spPr>
      </p:pic>
      <p:pic>
        <p:nvPicPr>
          <p:cNvPr id="8" name="Picture 7" descr="image.png"/>
          <p:cNvPicPr>
            <a:picLocks noChangeAspect="1"/>
          </p:cNvPicPr>
          <p:nvPr/>
        </p:nvPicPr>
        <p:blipFill>
          <a:blip r:embed="rId5"/>
          <a:stretch>
            <a:fillRect/>
          </a:stretch>
        </p:blipFill>
        <p:spPr>
          <a:xfrm>
            <a:off x="6705600" y="2687424"/>
            <a:ext cx="228600" cy="200025"/>
          </a:xfrm>
          <a:prstGeom prst="rect">
            <a:avLst/>
          </a:prstGeom>
        </p:spPr>
      </p:pic>
      <p:pic>
        <p:nvPicPr>
          <p:cNvPr id="9" name="Picture 8" descr="image.png"/>
          <p:cNvPicPr>
            <a:picLocks noChangeAspect="1"/>
          </p:cNvPicPr>
          <p:nvPr/>
        </p:nvPicPr>
        <p:blipFill>
          <a:blip r:embed="rId6"/>
          <a:stretch>
            <a:fillRect/>
          </a:stretch>
        </p:blipFill>
        <p:spPr>
          <a:xfrm>
            <a:off x="6705600" y="4116174"/>
            <a:ext cx="238125" cy="200025"/>
          </a:xfrm>
          <a:prstGeom prst="rect">
            <a:avLst/>
          </a:prstGeom>
        </p:spPr>
      </p:pic>
      <p:pic>
        <p:nvPicPr>
          <p:cNvPr id="10" name="Picture 9" descr="image.png"/>
          <p:cNvPicPr>
            <a:picLocks noChangeAspect="1"/>
          </p:cNvPicPr>
          <p:nvPr/>
        </p:nvPicPr>
        <p:blipFill>
          <a:blip r:embed="rId7"/>
          <a:stretch>
            <a:fillRect/>
          </a:stretch>
        </p:blipFill>
        <p:spPr>
          <a:xfrm>
            <a:off x="6705600" y="5286375"/>
            <a:ext cx="228600" cy="200025"/>
          </a:xfrm>
          <a:prstGeom prst="rect">
            <a:avLst/>
          </a:prstGeom>
        </p:spPr>
      </p:pic>
      <p:sp>
        <p:nvSpPr>
          <p:cNvPr id="11" name="TextBox 10"/>
          <p:cNvSpPr txBox="1"/>
          <p:nvPr/>
        </p:nvSpPr>
        <p:spPr>
          <a:xfrm>
            <a:off x="6705600" y="492025"/>
            <a:ext cx="4787354" cy="466725"/>
          </a:xfrm>
          <a:prstGeom prst="rect">
            <a:avLst/>
          </a:prstGeom>
          <a:noFill/>
        </p:spPr>
        <p:txBody>
          <a:bodyPr wrap="none" lIns="0" tIns="0" rIns="0" bIns="0">
            <a:noAutofit/>
          </a:bodyPr>
          <a:lstStyle/>
          <a:p>
            <a:pPr algn="l">
              <a:lnSpc>
                <a:spcPct val="100000"/>
              </a:lnSpc>
              <a:spcBef>
                <a:spcPts val="0"/>
              </a:spcBef>
              <a:spcAft>
                <a:spcPts val="0"/>
              </a:spcAft>
            </a:pPr>
            <a:r>
              <a:rPr sz="3200" b="1" i="0" dirty="0">
                <a:solidFill>
                  <a:srgbClr val="3B82F6"/>
                </a:solidFill>
                <a:latin typeface="Inter"/>
              </a:rPr>
              <a:t>3. </a:t>
            </a:r>
            <a:r>
              <a:rPr sz="3200" b="1" i="0" dirty="0" err="1">
                <a:solidFill>
                  <a:srgbClr val="3B82F6"/>
                </a:solidFill>
                <a:latin typeface="Inter"/>
              </a:rPr>
              <a:t>Resistenza</a:t>
            </a:r>
            <a:r>
              <a:rPr sz="3200" b="1" i="0" dirty="0">
                <a:solidFill>
                  <a:srgbClr val="3B82F6"/>
                </a:solidFill>
                <a:latin typeface="Inter"/>
              </a:rPr>
              <a:t> </a:t>
            </a:r>
            <a:r>
              <a:rPr sz="3200" b="1" i="0" dirty="0" err="1">
                <a:solidFill>
                  <a:srgbClr val="3B82F6"/>
                </a:solidFill>
                <a:latin typeface="Inter"/>
              </a:rPr>
              <a:t>all'Apoptosi</a:t>
            </a:r>
            <a:endParaRPr sz="3200" b="1" i="0" dirty="0">
              <a:solidFill>
                <a:srgbClr val="3B82F6"/>
              </a:solidFill>
              <a:latin typeface="Inter"/>
            </a:endParaRPr>
          </a:p>
        </p:txBody>
      </p:sp>
      <p:sp>
        <p:nvSpPr>
          <p:cNvPr id="12" name="TextBox 11"/>
          <p:cNvSpPr txBox="1"/>
          <p:nvPr/>
        </p:nvSpPr>
        <p:spPr>
          <a:xfrm>
            <a:off x="7086600" y="1620738"/>
            <a:ext cx="4430196" cy="736103"/>
          </a:xfrm>
          <a:prstGeom prst="rect">
            <a:avLst/>
          </a:prstGeom>
          <a:noFill/>
        </p:spPr>
        <p:txBody>
          <a:bodyPr wrap="square" lIns="0" tIns="0" rIns="0" bIns="0">
            <a:noAutofit/>
          </a:bodyPr>
          <a:lstStyle/>
          <a:p>
            <a:pPr algn="l">
              <a:lnSpc>
                <a:spcPct val="100000"/>
              </a:lnSpc>
              <a:spcBef>
                <a:spcPts val="0"/>
              </a:spcBef>
              <a:spcAft>
                <a:spcPts val="0"/>
              </a:spcAft>
            </a:pPr>
            <a:r>
              <a:rPr b="1" i="0" dirty="0" err="1">
                <a:solidFill>
                  <a:srgbClr val="1E293B"/>
                </a:solidFill>
                <a:latin typeface="Inter"/>
              </a:rPr>
              <a:t>Apoptosi</a:t>
            </a:r>
            <a:r>
              <a:rPr b="0" i="0" dirty="0">
                <a:solidFill>
                  <a:srgbClr val="1E293B"/>
                </a:solidFill>
                <a:latin typeface="Inter"/>
              </a:rPr>
              <a:t> è la </a:t>
            </a:r>
            <a:r>
              <a:rPr b="0" i="0" dirty="0" err="1">
                <a:solidFill>
                  <a:srgbClr val="1E293B"/>
                </a:solidFill>
                <a:latin typeface="Inter"/>
              </a:rPr>
              <a:t>morte</a:t>
            </a:r>
            <a:r>
              <a:rPr b="0" i="0" dirty="0">
                <a:solidFill>
                  <a:srgbClr val="1E293B"/>
                </a:solidFill>
                <a:latin typeface="Inter"/>
              </a:rPr>
              <a:t> </a:t>
            </a:r>
            <a:r>
              <a:rPr b="0" i="0" dirty="0" err="1">
                <a:solidFill>
                  <a:srgbClr val="1E293B"/>
                </a:solidFill>
                <a:latin typeface="Inter"/>
              </a:rPr>
              <a:t>cellulare</a:t>
            </a:r>
            <a:r>
              <a:rPr b="0" i="0" dirty="0">
                <a:solidFill>
                  <a:srgbClr val="1E293B"/>
                </a:solidFill>
                <a:latin typeface="Inter"/>
              </a:rPr>
              <a:t> </a:t>
            </a:r>
            <a:r>
              <a:rPr b="0" i="0" dirty="0" err="1">
                <a:solidFill>
                  <a:srgbClr val="1E293B"/>
                </a:solidFill>
                <a:latin typeface="Inter"/>
              </a:rPr>
              <a:t>programmata</a:t>
            </a:r>
            <a:endParaRPr b="0" i="0" dirty="0">
              <a:solidFill>
                <a:srgbClr val="1E293B"/>
              </a:solidFill>
              <a:latin typeface="Inter"/>
            </a:endParaRPr>
          </a:p>
        </p:txBody>
      </p:sp>
      <p:sp>
        <p:nvSpPr>
          <p:cNvPr id="13" name="TextBox 12"/>
          <p:cNvSpPr txBox="1"/>
          <p:nvPr/>
        </p:nvSpPr>
        <p:spPr>
          <a:xfrm>
            <a:off x="7086600" y="2594075"/>
            <a:ext cx="4376916" cy="736103"/>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Le cellule </a:t>
            </a:r>
            <a:r>
              <a:rPr b="0" i="0" dirty="0" err="1">
                <a:solidFill>
                  <a:srgbClr val="1E293B"/>
                </a:solidFill>
                <a:latin typeface="Inter"/>
              </a:rPr>
              <a:t>tumorali</a:t>
            </a:r>
            <a:r>
              <a:rPr b="0" i="0" dirty="0">
                <a:solidFill>
                  <a:srgbClr val="1E293B"/>
                </a:solidFill>
                <a:latin typeface="Inter"/>
              </a:rPr>
              <a:t> </a:t>
            </a:r>
            <a:r>
              <a:rPr b="1" i="0" dirty="0">
                <a:solidFill>
                  <a:srgbClr val="1E293B"/>
                </a:solidFill>
                <a:latin typeface="Inter"/>
              </a:rPr>
              <a:t> </a:t>
            </a:r>
            <a:r>
              <a:rPr b="1" i="0" dirty="0" err="1">
                <a:solidFill>
                  <a:srgbClr val="1E293B"/>
                </a:solidFill>
                <a:latin typeface="Inter"/>
              </a:rPr>
              <a:t>sfuggono</a:t>
            </a:r>
            <a:r>
              <a:rPr b="1" i="0" dirty="0">
                <a:solidFill>
                  <a:srgbClr val="1E293B"/>
                </a:solidFill>
                <a:latin typeface="Inter"/>
              </a:rPr>
              <a:t> a </a:t>
            </a:r>
            <a:r>
              <a:rPr b="1" i="0" dirty="0" err="1">
                <a:solidFill>
                  <a:srgbClr val="1E293B"/>
                </a:solidFill>
                <a:latin typeface="Inter"/>
              </a:rPr>
              <a:t>questo</a:t>
            </a:r>
            <a:r>
              <a:rPr b="1" i="0" dirty="0">
                <a:solidFill>
                  <a:srgbClr val="1E293B"/>
                </a:solidFill>
                <a:latin typeface="Inter"/>
              </a:rPr>
              <a:t> </a:t>
            </a:r>
            <a:r>
              <a:rPr b="1" i="0" dirty="0" err="1">
                <a:solidFill>
                  <a:srgbClr val="1E293B"/>
                </a:solidFill>
                <a:latin typeface="Inter"/>
              </a:rPr>
              <a:t>meccanismo</a:t>
            </a:r>
            <a:r>
              <a:rPr b="0" i="0" dirty="0">
                <a:solidFill>
                  <a:srgbClr val="1E293B"/>
                </a:solidFill>
                <a:latin typeface="Inter"/>
              </a:rPr>
              <a:t> di </a:t>
            </a:r>
            <a:r>
              <a:rPr b="0" i="0" dirty="0" err="1">
                <a:solidFill>
                  <a:srgbClr val="1E293B"/>
                </a:solidFill>
                <a:latin typeface="Inter"/>
              </a:rPr>
              <a:t>controllo</a:t>
            </a:r>
            <a:r>
              <a:rPr b="0" i="0" dirty="0">
                <a:solidFill>
                  <a:srgbClr val="1E293B"/>
                </a:solidFill>
                <a:latin typeface="Inter"/>
              </a:rPr>
              <a:t> </a:t>
            </a:r>
            <a:r>
              <a:rPr b="0" i="0" dirty="0" err="1">
                <a:solidFill>
                  <a:srgbClr val="1E293B"/>
                </a:solidFill>
                <a:latin typeface="Inter"/>
              </a:rPr>
              <a:t>naturale</a:t>
            </a:r>
            <a:r>
              <a:rPr b="0" i="0" dirty="0">
                <a:solidFill>
                  <a:srgbClr val="1E293B"/>
                </a:solidFill>
                <a:latin typeface="Inter"/>
              </a:rPr>
              <a:t>, </a:t>
            </a:r>
            <a:r>
              <a:rPr b="0" i="0" dirty="0" err="1">
                <a:solidFill>
                  <a:srgbClr val="1E293B"/>
                </a:solidFill>
                <a:latin typeface="Inter"/>
              </a:rPr>
              <a:t>acquisendo</a:t>
            </a:r>
            <a:r>
              <a:rPr b="0" i="0" dirty="0">
                <a:solidFill>
                  <a:srgbClr val="1E293B"/>
                </a:solidFill>
                <a:latin typeface="Inter"/>
              </a:rPr>
              <a:t> </a:t>
            </a:r>
            <a:r>
              <a:rPr b="0" i="0" dirty="0" err="1">
                <a:solidFill>
                  <a:srgbClr val="1E293B"/>
                </a:solidFill>
                <a:latin typeface="Inter"/>
              </a:rPr>
              <a:t>capacità</a:t>
            </a:r>
            <a:r>
              <a:rPr b="0" i="0" dirty="0">
                <a:solidFill>
                  <a:srgbClr val="1E293B"/>
                </a:solidFill>
                <a:latin typeface="Inter"/>
              </a:rPr>
              <a:t> di </a:t>
            </a:r>
            <a:r>
              <a:rPr b="0" i="0" dirty="0" err="1">
                <a:solidFill>
                  <a:srgbClr val="1E293B"/>
                </a:solidFill>
                <a:latin typeface="Inter"/>
              </a:rPr>
              <a:t>sopravvivenza</a:t>
            </a:r>
            <a:r>
              <a:rPr b="0" i="0" dirty="0">
                <a:solidFill>
                  <a:srgbClr val="1E293B"/>
                </a:solidFill>
                <a:latin typeface="Inter"/>
              </a:rPr>
              <a:t> </a:t>
            </a:r>
            <a:r>
              <a:rPr b="0" i="0" dirty="0" err="1">
                <a:solidFill>
                  <a:srgbClr val="1E293B"/>
                </a:solidFill>
                <a:latin typeface="Inter"/>
              </a:rPr>
              <a:t>illimitata</a:t>
            </a:r>
            <a:r>
              <a:rPr b="0" i="0" dirty="0">
                <a:solidFill>
                  <a:srgbClr val="1E293B"/>
                </a:solidFill>
                <a:latin typeface="Inter"/>
              </a:rPr>
              <a:t>.</a:t>
            </a:r>
          </a:p>
        </p:txBody>
      </p:sp>
      <p:sp>
        <p:nvSpPr>
          <p:cNvPr id="14" name="TextBox 13"/>
          <p:cNvSpPr txBox="1"/>
          <p:nvPr/>
        </p:nvSpPr>
        <p:spPr>
          <a:xfrm>
            <a:off x="7086600" y="4067175"/>
            <a:ext cx="4113192" cy="736103"/>
          </a:xfrm>
          <a:prstGeom prst="rect">
            <a:avLst/>
          </a:prstGeom>
          <a:noFill/>
        </p:spPr>
        <p:txBody>
          <a:bodyPr wrap="square" lIns="0" tIns="0" rIns="0" bIns="0">
            <a:noAutofit/>
          </a:bodyPr>
          <a:lstStyle/>
          <a:p>
            <a:pPr algn="l">
              <a:lnSpc>
                <a:spcPct val="100000"/>
              </a:lnSpc>
              <a:spcBef>
                <a:spcPts val="0"/>
              </a:spcBef>
              <a:spcAft>
                <a:spcPts val="0"/>
              </a:spcAft>
            </a:pPr>
            <a:r>
              <a:rPr b="0" i="0" dirty="0">
                <a:solidFill>
                  <a:srgbClr val="1E293B"/>
                </a:solidFill>
                <a:latin typeface="Inter"/>
              </a:rPr>
              <a:t>Questa </a:t>
            </a:r>
            <a:r>
              <a:rPr b="0" i="0" dirty="0" err="1">
                <a:solidFill>
                  <a:srgbClr val="1E293B"/>
                </a:solidFill>
                <a:latin typeface="Inter"/>
              </a:rPr>
              <a:t>evasione</a:t>
            </a:r>
            <a:r>
              <a:rPr b="0" i="0" dirty="0">
                <a:solidFill>
                  <a:srgbClr val="1E293B"/>
                </a:solidFill>
                <a:latin typeface="Inter"/>
              </a:rPr>
              <a:t> </a:t>
            </a:r>
            <a:r>
              <a:rPr b="0" i="0" dirty="0" err="1">
                <a:solidFill>
                  <a:srgbClr val="1E293B"/>
                </a:solidFill>
                <a:latin typeface="Inter"/>
              </a:rPr>
              <a:t>permette</a:t>
            </a:r>
            <a:r>
              <a:rPr b="0" i="0" dirty="0">
                <a:solidFill>
                  <a:srgbClr val="1E293B"/>
                </a:solidFill>
                <a:latin typeface="Inter"/>
              </a:rPr>
              <a:t> alle cellule </a:t>
            </a:r>
            <a:r>
              <a:rPr b="0" i="0" dirty="0" err="1">
                <a:solidFill>
                  <a:srgbClr val="1E293B"/>
                </a:solidFill>
                <a:latin typeface="Inter"/>
              </a:rPr>
              <a:t>cancerose</a:t>
            </a:r>
            <a:r>
              <a:rPr b="0" i="0" dirty="0">
                <a:solidFill>
                  <a:srgbClr val="1E293B"/>
                </a:solidFill>
                <a:latin typeface="Inter"/>
              </a:rPr>
              <a:t> di</a:t>
            </a:r>
            <a:r>
              <a:rPr b="1" i="0" dirty="0">
                <a:solidFill>
                  <a:srgbClr val="1E293B"/>
                </a:solidFill>
                <a:latin typeface="Inter"/>
              </a:rPr>
              <a:t> </a:t>
            </a:r>
            <a:r>
              <a:rPr b="1" i="0" dirty="0" err="1">
                <a:solidFill>
                  <a:srgbClr val="1E293B"/>
                </a:solidFill>
                <a:latin typeface="Inter"/>
              </a:rPr>
              <a:t>riprodursi</a:t>
            </a:r>
            <a:r>
              <a:rPr b="1" i="0" dirty="0">
                <a:solidFill>
                  <a:srgbClr val="1E293B"/>
                </a:solidFill>
                <a:latin typeface="Inter"/>
              </a:rPr>
              <a:t> </a:t>
            </a:r>
            <a:r>
              <a:rPr b="1" i="0" dirty="0" err="1">
                <a:solidFill>
                  <a:srgbClr val="1E293B"/>
                </a:solidFill>
                <a:latin typeface="Inter"/>
              </a:rPr>
              <a:t>praticamente</a:t>
            </a:r>
            <a:r>
              <a:rPr b="1" i="0" dirty="0">
                <a:solidFill>
                  <a:srgbClr val="1E293B"/>
                </a:solidFill>
                <a:latin typeface="Inter"/>
              </a:rPr>
              <a:t> </a:t>
            </a:r>
            <a:r>
              <a:rPr b="1" i="0" dirty="0" err="1">
                <a:solidFill>
                  <a:srgbClr val="1E293B"/>
                </a:solidFill>
                <a:latin typeface="Inter"/>
              </a:rPr>
              <a:t>all'infinito</a:t>
            </a:r>
            <a:r>
              <a:rPr b="0" i="0" dirty="0">
                <a:solidFill>
                  <a:srgbClr val="1E293B"/>
                </a:solidFill>
                <a:latin typeface="Inter"/>
              </a:rPr>
              <a:t> , </a:t>
            </a:r>
            <a:r>
              <a:rPr b="0" i="0" dirty="0" err="1">
                <a:solidFill>
                  <a:srgbClr val="1E293B"/>
                </a:solidFill>
                <a:latin typeface="Inter"/>
              </a:rPr>
              <a:t>diventando</a:t>
            </a:r>
            <a:r>
              <a:rPr b="0" i="0" dirty="0">
                <a:solidFill>
                  <a:srgbClr val="1E293B"/>
                </a:solidFill>
                <a:latin typeface="Inter"/>
              </a:rPr>
              <a:t> </a:t>
            </a:r>
            <a:r>
              <a:rPr b="0" i="0" dirty="0" err="1">
                <a:solidFill>
                  <a:srgbClr val="1E293B"/>
                </a:solidFill>
                <a:latin typeface="Inter"/>
              </a:rPr>
              <a:t>immortali</a:t>
            </a:r>
            <a:r>
              <a:rPr b="0" i="0" dirty="0">
                <a:solidFill>
                  <a:srgbClr val="1E293B"/>
                </a:solidFill>
                <a:latin typeface="Inter"/>
              </a:rPr>
              <a:t>.</a:t>
            </a:r>
          </a:p>
        </p:txBody>
      </p:sp>
      <p:sp>
        <p:nvSpPr>
          <p:cNvPr id="15" name="TextBox 14"/>
          <p:cNvSpPr txBox="1"/>
          <p:nvPr/>
        </p:nvSpPr>
        <p:spPr>
          <a:xfrm>
            <a:off x="7086600" y="5290393"/>
            <a:ext cx="4430196" cy="736103"/>
          </a:xfrm>
          <a:prstGeom prst="rect">
            <a:avLst/>
          </a:prstGeom>
          <a:noFill/>
        </p:spPr>
        <p:txBody>
          <a:bodyPr wrap="square" lIns="0" tIns="0" rIns="0" bIns="0">
            <a:noAutofit/>
          </a:bodyPr>
          <a:lstStyle/>
          <a:p>
            <a:pPr algn="l">
              <a:lnSpc>
                <a:spcPct val="100000"/>
              </a:lnSpc>
              <a:spcBef>
                <a:spcPts val="0"/>
              </a:spcBef>
              <a:spcAft>
                <a:spcPts val="0"/>
              </a:spcAft>
            </a:pPr>
            <a:r>
              <a:rPr b="1" i="0" dirty="0">
                <a:solidFill>
                  <a:srgbClr val="1E293B"/>
                </a:solidFill>
                <a:latin typeface="Inter"/>
              </a:rPr>
              <a:t>Venetoclax</a:t>
            </a:r>
            <a:r>
              <a:rPr lang="en-US" b="1" i="0" dirty="0">
                <a:solidFill>
                  <a:srgbClr val="1E293B"/>
                </a:solidFill>
                <a:latin typeface="Inter"/>
              </a:rPr>
              <a:t> (</a:t>
            </a:r>
            <a:r>
              <a:rPr lang="en-US" b="1" i="0" dirty="0" err="1">
                <a:solidFill>
                  <a:srgbClr val="1E293B"/>
                </a:solidFill>
                <a:latin typeface="Inter"/>
              </a:rPr>
              <a:t>inibitore</a:t>
            </a:r>
            <a:r>
              <a:rPr lang="en-US" b="1" i="0" dirty="0">
                <a:solidFill>
                  <a:srgbClr val="1E293B"/>
                </a:solidFill>
                <a:latin typeface="Inter"/>
              </a:rPr>
              <a:t> di BCL-2)</a:t>
            </a:r>
            <a:r>
              <a:rPr b="0" i="0" dirty="0">
                <a:solidFill>
                  <a:srgbClr val="1E293B"/>
                </a:solidFill>
                <a:latin typeface="Inter"/>
              </a:rPr>
              <a:t> primo </a:t>
            </a:r>
            <a:r>
              <a:rPr b="0" i="0" dirty="0" err="1">
                <a:solidFill>
                  <a:srgbClr val="1E293B"/>
                </a:solidFill>
                <a:latin typeface="Inter"/>
              </a:rPr>
              <a:t>farmaco</a:t>
            </a:r>
            <a:r>
              <a:rPr b="0" i="0" dirty="0">
                <a:solidFill>
                  <a:srgbClr val="1E293B"/>
                </a:solidFill>
                <a:latin typeface="Inter"/>
              </a:rPr>
              <a:t> </a:t>
            </a:r>
            <a:r>
              <a:rPr b="0" i="0" dirty="0" err="1">
                <a:solidFill>
                  <a:srgbClr val="1E293B"/>
                </a:solidFill>
                <a:latin typeface="Inter"/>
              </a:rPr>
              <a:t>sperimentale</a:t>
            </a:r>
            <a:r>
              <a:rPr b="0" i="0" dirty="0">
                <a:solidFill>
                  <a:srgbClr val="1E293B"/>
                </a:solidFill>
                <a:latin typeface="Inter"/>
              </a:rPr>
              <a:t> </a:t>
            </a:r>
            <a:r>
              <a:rPr b="0" i="0" dirty="0" err="1">
                <a:solidFill>
                  <a:srgbClr val="1E293B"/>
                </a:solidFill>
                <a:latin typeface="Inter"/>
              </a:rPr>
              <a:t>progettato</a:t>
            </a:r>
            <a:r>
              <a:rPr b="0" i="0" dirty="0">
                <a:solidFill>
                  <a:srgbClr val="1E293B"/>
                </a:solidFill>
                <a:latin typeface="Inter"/>
              </a:rPr>
              <a:t> per </a:t>
            </a:r>
            <a:r>
              <a:rPr b="0" i="0" dirty="0" err="1">
                <a:solidFill>
                  <a:srgbClr val="1E293B"/>
                </a:solidFill>
                <a:latin typeface="Inter"/>
              </a:rPr>
              <a:t>riattivare</a:t>
            </a:r>
            <a:r>
              <a:rPr b="0" i="0" dirty="0">
                <a:solidFill>
                  <a:srgbClr val="1E293B"/>
                </a:solidFill>
                <a:latin typeface="Inter"/>
              </a:rPr>
              <a:t> </a:t>
            </a:r>
            <a:r>
              <a:rPr b="0" i="0" dirty="0" err="1">
                <a:solidFill>
                  <a:srgbClr val="1E293B"/>
                </a:solidFill>
                <a:latin typeface="Inter"/>
              </a:rPr>
              <a:t>i</a:t>
            </a:r>
            <a:r>
              <a:rPr b="0" i="0" dirty="0">
                <a:solidFill>
                  <a:srgbClr val="1E293B"/>
                </a:solidFill>
                <a:latin typeface="Inter"/>
              </a:rPr>
              <a:t> </a:t>
            </a:r>
            <a:r>
              <a:rPr b="0" i="0" dirty="0" err="1">
                <a:solidFill>
                  <a:srgbClr val="1E293B"/>
                </a:solidFill>
                <a:latin typeface="Inter"/>
              </a:rPr>
              <a:t>processi</a:t>
            </a:r>
            <a:r>
              <a:rPr b="0" i="0" dirty="0">
                <a:solidFill>
                  <a:srgbClr val="1E293B"/>
                </a:solidFill>
                <a:latin typeface="Inter"/>
              </a:rPr>
              <a:t> </a:t>
            </a:r>
            <a:r>
              <a:rPr b="0" i="0" dirty="0" err="1">
                <a:solidFill>
                  <a:srgbClr val="1E293B"/>
                </a:solidFill>
                <a:latin typeface="Inter"/>
              </a:rPr>
              <a:t>apoptotici</a:t>
            </a:r>
            <a:r>
              <a:rPr b="0" i="0" dirty="0">
                <a:solidFill>
                  <a:srgbClr val="1E293B"/>
                </a:solidFill>
                <a:latin typeface="Inter"/>
              </a:rPr>
              <a:t> </a:t>
            </a:r>
            <a:r>
              <a:rPr b="0" i="0" dirty="0" err="1">
                <a:solidFill>
                  <a:srgbClr val="1E293B"/>
                </a:solidFill>
                <a:latin typeface="Inter"/>
              </a:rPr>
              <a:t>nelle</a:t>
            </a:r>
            <a:r>
              <a:rPr b="0" i="0" dirty="0">
                <a:solidFill>
                  <a:srgbClr val="1E293B"/>
                </a:solidFill>
                <a:latin typeface="Inter"/>
              </a:rPr>
              <a:t> cellule </a:t>
            </a:r>
            <a:r>
              <a:rPr b="0" i="0" dirty="0" err="1">
                <a:solidFill>
                  <a:srgbClr val="1E293B"/>
                </a:solidFill>
                <a:latin typeface="Inter"/>
              </a:rPr>
              <a:t>tumorali</a:t>
            </a:r>
            <a:r>
              <a:rPr b="0" i="0" dirty="0">
                <a:solidFill>
                  <a:srgbClr val="1E293B"/>
                </a:solidFill>
                <a:latin typeface="Inter"/>
              </a:rPr>
              <a:t>.</a:t>
            </a:r>
          </a:p>
        </p:txBody>
      </p:sp>
      <p:pic>
        <p:nvPicPr>
          <p:cNvPr id="16" name="Picture 15" descr="image.png"/>
          <p:cNvPicPr>
            <a:picLocks noChangeAspect="1"/>
          </p:cNvPicPr>
          <p:nvPr/>
        </p:nvPicPr>
        <p:blipFill>
          <a:blip r:embed="rId8"/>
          <a:stretch>
            <a:fillRect/>
          </a:stretch>
        </p:blipFill>
        <p:spPr>
          <a:xfrm>
            <a:off x="6096000" y="1371600"/>
            <a:ext cx="38100" cy="41148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TotalTime>
  <Words>1447</Words>
  <Application>Microsoft Office PowerPoint</Application>
  <PresentationFormat>Widescreen</PresentationFormat>
  <Paragraphs>111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Inter</vt:lpstr>
      <vt:lpstr>Cambria Math</vt:lpstr>
      <vt:lpstr>BlinkMacSystemFont</vt:lpstr>
      <vt:lpstr>Microsoft YaHei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Alberto Tommasini</cp:lastModifiedBy>
  <cp:revision>1</cp:revision>
  <dcterms:created xsi:type="dcterms:W3CDTF">2013-01-27T09:14:16Z</dcterms:created>
  <dcterms:modified xsi:type="dcterms:W3CDTF">2026-04-25T22:35:47Z</dcterms:modified>
  <cp:category/>
</cp:coreProperties>
</file>