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30275213" cy="21383625"/>
  <p:notesSz cx="6858000" cy="9144000"/>
  <p:embeddedFontLst>
    <p:embeddedFont>
      <p:font typeface="Century Gothic" panose="020B0502020202020204" pitchFamily="34" charset="0"/>
      <p:regular r:id="rId5"/>
      <p:bold r:id="rId6"/>
      <p:italic r:id="rId7"/>
      <p:boldItalic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735" userDrawn="1">
          <p15:clr>
            <a:srgbClr val="A4A3A4"/>
          </p15:clr>
        </p15:guide>
        <p15:guide id="2" pos="9535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" roundtripDataSignature="AMtx7mj7qfvTuJeCMjymdRm052I6PDLY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AEA"/>
    <a:srgbClr val="FFC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73"/>
  </p:normalViewPr>
  <p:slideViewPr>
    <p:cSldViewPr snapToGrid="0" showGuides="1">
      <p:cViewPr>
        <p:scale>
          <a:sx n="120" d="100"/>
          <a:sy n="120" d="100"/>
        </p:scale>
        <p:origin x="160" y="864"/>
      </p:cViewPr>
      <p:guideLst>
        <p:guide orient="horz" pos="6735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customschemas.google.com/relationships/presentationmetadata" Target="meta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44600" y="1143000"/>
            <a:ext cx="4368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143000"/>
            <a:ext cx="4368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E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143000"/>
            <a:ext cx="4368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dt" idx="10"/>
          </p:nvPr>
        </p:nvSpPr>
        <p:spPr>
          <a:xfrm>
            <a:off x="2081421" y="19819457"/>
            <a:ext cx="6811923" cy="113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ftr" idx="11"/>
          </p:nvPr>
        </p:nvSpPr>
        <p:spPr>
          <a:xfrm>
            <a:off x="10028665" y="19819457"/>
            <a:ext cx="10217884" cy="113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21381869" y="19819457"/>
            <a:ext cx="6811923" cy="113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2081421" y="1138485"/>
            <a:ext cx="26112371" cy="413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8353750" y="-579928"/>
            <a:ext cx="13567714" cy="26112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11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2081421" y="19819457"/>
            <a:ext cx="6811923" cy="113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10028665" y="19819457"/>
            <a:ext cx="10217884" cy="113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21381869" y="19819457"/>
            <a:ext cx="6811923" cy="113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15868931" y="6935251"/>
            <a:ext cx="18121634" cy="6528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2623525" y="596378"/>
            <a:ext cx="18121634" cy="19205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11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2081421" y="19819457"/>
            <a:ext cx="6811923" cy="113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10028665" y="19819457"/>
            <a:ext cx="10217884" cy="113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21381869" y="19819457"/>
            <a:ext cx="6811923" cy="113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ctrTitle"/>
          </p:nvPr>
        </p:nvSpPr>
        <p:spPr>
          <a:xfrm>
            <a:off x="2270641" y="3499590"/>
            <a:ext cx="25733931" cy="744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709"/>
              <a:buFont typeface="Calibri"/>
              <a:buNone/>
              <a:defRPr sz="1870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1"/>
          </p:nvPr>
        </p:nvSpPr>
        <p:spPr>
          <a:xfrm>
            <a:off x="3784402" y="11231355"/>
            <a:ext cx="22706410" cy="5162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3118"/>
              </a:spcBef>
              <a:spcAft>
                <a:spcPts val="0"/>
              </a:spcAft>
              <a:buClr>
                <a:schemeClr val="dk1"/>
              </a:buClr>
              <a:buSzPts val="7483"/>
              <a:buNone/>
              <a:defRPr sz="7483"/>
            </a:lvl1pPr>
            <a:lvl2pPr lvl="1" algn="ctr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6236"/>
              <a:buNone/>
              <a:defRPr sz="6236"/>
            </a:lvl2pPr>
            <a:lvl3pPr lvl="2" algn="ctr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5613"/>
              <a:buNone/>
              <a:defRPr sz="5613"/>
            </a:lvl3pPr>
            <a:lvl4pPr lvl="3" algn="ctr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989"/>
              <a:buNone/>
              <a:defRPr sz="4989"/>
            </a:lvl4pPr>
            <a:lvl5pPr lvl="4" algn="ctr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989"/>
              <a:buNone/>
              <a:defRPr sz="4989"/>
            </a:lvl5pPr>
            <a:lvl6pPr lvl="5" algn="ctr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989"/>
              <a:buNone/>
              <a:defRPr sz="4989"/>
            </a:lvl6pPr>
            <a:lvl7pPr lvl="6" algn="ctr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989"/>
              <a:buNone/>
              <a:defRPr sz="4989"/>
            </a:lvl7pPr>
            <a:lvl8pPr lvl="7" algn="ctr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989"/>
              <a:buNone/>
              <a:defRPr sz="4989"/>
            </a:lvl8pPr>
            <a:lvl9pPr lvl="8" algn="ctr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989"/>
              <a:buNone/>
              <a:defRPr sz="4989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dt" idx="10"/>
          </p:nvPr>
        </p:nvSpPr>
        <p:spPr>
          <a:xfrm>
            <a:off x="2081421" y="19819457"/>
            <a:ext cx="6811923" cy="113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ftr" idx="11"/>
          </p:nvPr>
        </p:nvSpPr>
        <p:spPr>
          <a:xfrm>
            <a:off x="10028665" y="19819457"/>
            <a:ext cx="10217884" cy="113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21381869" y="19819457"/>
            <a:ext cx="6811923" cy="113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081421" y="1138485"/>
            <a:ext cx="26112371" cy="413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2081421" y="5692400"/>
            <a:ext cx="26112371" cy="13567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11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dt" idx="10"/>
          </p:nvPr>
        </p:nvSpPr>
        <p:spPr>
          <a:xfrm>
            <a:off x="2081421" y="19819457"/>
            <a:ext cx="6811923" cy="113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ftr" idx="11"/>
          </p:nvPr>
        </p:nvSpPr>
        <p:spPr>
          <a:xfrm>
            <a:off x="10028665" y="19819457"/>
            <a:ext cx="10217884" cy="113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21381869" y="19819457"/>
            <a:ext cx="6811923" cy="113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2065654" y="5331063"/>
            <a:ext cx="26112371" cy="8894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709"/>
              <a:buFont typeface="Calibri"/>
              <a:buNone/>
              <a:defRPr sz="1870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2065654" y="14310205"/>
            <a:ext cx="26112371" cy="467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118"/>
              </a:spcBef>
              <a:spcAft>
                <a:spcPts val="0"/>
              </a:spcAft>
              <a:buClr>
                <a:schemeClr val="dk1"/>
              </a:buClr>
              <a:buSzPts val="7483"/>
              <a:buNone/>
              <a:defRPr sz="7483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rgbClr val="888888"/>
              </a:buClr>
              <a:buSzPts val="6236"/>
              <a:buNone/>
              <a:defRPr sz="6236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rgbClr val="888888"/>
              </a:buClr>
              <a:buSzPts val="5613"/>
              <a:buNone/>
              <a:defRPr sz="5613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rgbClr val="888888"/>
              </a:buClr>
              <a:buSzPts val="4989"/>
              <a:buNone/>
              <a:defRPr sz="4989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rgbClr val="888888"/>
              </a:buClr>
              <a:buSzPts val="4989"/>
              <a:buNone/>
              <a:defRPr sz="4989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rgbClr val="888888"/>
              </a:buClr>
              <a:buSzPts val="4989"/>
              <a:buNone/>
              <a:defRPr sz="4989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rgbClr val="888888"/>
              </a:buClr>
              <a:buSzPts val="4989"/>
              <a:buNone/>
              <a:defRPr sz="4989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rgbClr val="888888"/>
              </a:buClr>
              <a:buSzPts val="4989"/>
              <a:buNone/>
              <a:defRPr sz="4989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rgbClr val="888888"/>
              </a:buClr>
              <a:buSzPts val="4989"/>
              <a:buNone/>
              <a:defRPr sz="4989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dt" idx="10"/>
          </p:nvPr>
        </p:nvSpPr>
        <p:spPr>
          <a:xfrm>
            <a:off x="2081421" y="19819457"/>
            <a:ext cx="6811923" cy="113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ftr" idx="11"/>
          </p:nvPr>
        </p:nvSpPr>
        <p:spPr>
          <a:xfrm>
            <a:off x="10028665" y="19819457"/>
            <a:ext cx="10217884" cy="113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21381869" y="19819457"/>
            <a:ext cx="6811923" cy="113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2081421" y="1138485"/>
            <a:ext cx="26112371" cy="413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2081421" y="5692400"/>
            <a:ext cx="12866966" cy="13567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11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15326826" y="5692400"/>
            <a:ext cx="12866966" cy="13567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11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dt" idx="10"/>
          </p:nvPr>
        </p:nvSpPr>
        <p:spPr>
          <a:xfrm>
            <a:off x="2081421" y="19819457"/>
            <a:ext cx="6811923" cy="113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ftr" idx="11"/>
          </p:nvPr>
        </p:nvSpPr>
        <p:spPr>
          <a:xfrm>
            <a:off x="10028665" y="19819457"/>
            <a:ext cx="10217884" cy="113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21381869" y="19819457"/>
            <a:ext cx="6811923" cy="113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085364" y="1138485"/>
            <a:ext cx="26112371" cy="413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2085368" y="5241960"/>
            <a:ext cx="12807832" cy="2569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118"/>
              </a:spcBef>
              <a:spcAft>
                <a:spcPts val="0"/>
              </a:spcAft>
              <a:buClr>
                <a:schemeClr val="dk1"/>
              </a:buClr>
              <a:buSzPts val="7483"/>
              <a:buNone/>
              <a:defRPr sz="7483" b="1"/>
            </a:lvl1pPr>
            <a:lvl2pPr marL="914400" lvl="1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6236"/>
              <a:buNone/>
              <a:defRPr sz="6236" b="1"/>
            </a:lvl2pPr>
            <a:lvl3pPr marL="1371600" lvl="2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5613"/>
              <a:buNone/>
              <a:defRPr sz="5613" b="1"/>
            </a:lvl3pPr>
            <a:lvl4pPr marL="1828800" lvl="3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989"/>
              <a:buNone/>
              <a:defRPr sz="4989" b="1"/>
            </a:lvl4pPr>
            <a:lvl5pPr marL="2286000" lvl="4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989"/>
              <a:buNone/>
              <a:defRPr sz="4989" b="1"/>
            </a:lvl5pPr>
            <a:lvl6pPr marL="2743200" lvl="5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989"/>
              <a:buNone/>
              <a:defRPr sz="4989" b="1"/>
            </a:lvl6pPr>
            <a:lvl7pPr marL="3200400" lvl="6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989"/>
              <a:buNone/>
              <a:defRPr sz="4989" b="1"/>
            </a:lvl7pPr>
            <a:lvl8pPr marL="3657600" lvl="7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989"/>
              <a:buNone/>
              <a:defRPr sz="4989" b="1"/>
            </a:lvl8pPr>
            <a:lvl9pPr marL="4114800" lvl="8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989"/>
              <a:buNone/>
              <a:defRPr sz="4989" b="1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2085368" y="7810963"/>
            <a:ext cx="12807832" cy="1148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11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3"/>
          </p:nvPr>
        </p:nvSpPr>
        <p:spPr>
          <a:xfrm>
            <a:off x="15326828" y="5241960"/>
            <a:ext cx="12870909" cy="2569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118"/>
              </a:spcBef>
              <a:spcAft>
                <a:spcPts val="0"/>
              </a:spcAft>
              <a:buClr>
                <a:schemeClr val="dk1"/>
              </a:buClr>
              <a:buSzPts val="7483"/>
              <a:buNone/>
              <a:defRPr sz="7483" b="1"/>
            </a:lvl1pPr>
            <a:lvl2pPr marL="914400" lvl="1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6236"/>
              <a:buNone/>
              <a:defRPr sz="6236" b="1"/>
            </a:lvl2pPr>
            <a:lvl3pPr marL="1371600" lvl="2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5613"/>
              <a:buNone/>
              <a:defRPr sz="5613" b="1"/>
            </a:lvl3pPr>
            <a:lvl4pPr marL="1828800" lvl="3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989"/>
              <a:buNone/>
              <a:defRPr sz="4989" b="1"/>
            </a:lvl4pPr>
            <a:lvl5pPr marL="2286000" lvl="4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989"/>
              <a:buNone/>
              <a:defRPr sz="4989" b="1"/>
            </a:lvl5pPr>
            <a:lvl6pPr marL="2743200" lvl="5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989"/>
              <a:buNone/>
              <a:defRPr sz="4989" b="1"/>
            </a:lvl6pPr>
            <a:lvl7pPr marL="3200400" lvl="6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989"/>
              <a:buNone/>
              <a:defRPr sz="4989" b="1"/>
            </a:lvl7pPr>
            <a:lvl8pPr marL="3657600" lvl="7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989"/>
              <a:buNone/>
              <a:defRPr sz="4989" b="1"/>
            </a:lvl8pPr>
            <a:lvl9pPr marL="4114800" lvl="8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989"/>
              <a:buNone/>
              <a:defRPr sz="4989" b="1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4"/>
          </p:nvPr>
        </p:nvSpPr>
        <p:spPr>
          <a:xfrm>
            <a:off x="15326828" y="7810963"/>
            <a:ext cx="12870909" cy="1148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11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dt" idx="10"/>
          </p:nvPr>
        </p:nvSpPr>
        <p:spPr>
          <a:xfrm>
            <a:off x="2081421" y="19819457"/>
            <a:ext cx="6811923" cy="113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10028665" y="19819457"/>
            <a:ext cx="10217884" cy="113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21381869" y="19819457"/>
            <a:ext cx="6811923" cy="113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2081421" y="1138485"/>
            <a:ext cx="26112371" cy="413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2081421" y="19819457"/>
            <a:ext cx="6811923" cy="113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10028665" y="19819457"/>
            <a:ext cx="10217884" cy="113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21381869" y="19819457"/>
            <a:ext cx="6811923" cy="113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78"/>
              <a:buFont typeface="Calibri"/>
              <a:buNone/>
              <a:defRPr sz="997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12870909" y="3078850"/>
            <a:ext cx="15326827" cy="1519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862203" algn="l">
              <a:lnSpc>
                <a:spcPct val="90000"/>
              </a:lnSpc>
              <a:spcBef>
                <a:spcPts val="3118"/>
              </a:spcBef>
              <a:spcAft>
                <a:spcPts val="0"/>
              </a:spcAft>
              <a:buClr>
                <a:schemeClr val="dk1"/>
              </a:buClr>
              <a:buSzPts val="9978"/>
              <a:buChar char="•"/>
              <a:defRPr sz="9978"/>
            </a:lvl1pPr>
            <a:lvl2pPr marL="914400" lvl="1" indent="-783018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8731"/>
              <a:buChar char="•"/>
              <a:defRPr sz="8731"/>
            </a:lvl2pPr>
            <a:lvl3pPr marL="1371600" lvl="2" indent="-70377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7483"/>
              <a:buChar char="•"/>
              <a:defRPr sz="7483"/>
            </a:lvl3pPr>
            <a:lvl4pPr marL="1828800" lvl="3" indent="-624586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6236"/>
              <a:buChar char="•"/>
              <a:defRPr sz="6236"/>
            </a:lvl4pPr>
            <a:lvl5pPr marL="2286000" lvl="4" indent="-624585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6236"/>
              <a:buChar char="•"/>
              <a:defRPr sz="6236"/>
            </a:lvl5pPr>
            <a:lvl6pPr marL="2743200" lvl="5" indent="-624585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6236"/>
              <a:buChar char="•"/>
              <a:defRPr sz="6236"/>
            </a:lvl6pPr>
            <a:lvl7pPr marL="3200400" lvl="6" indent="-624585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6236"/>
              <a:buChar char="•"/>
              <a:defRPr sz="6236"/>
            </a:lvl7pPr>
            <a:lvl8pPr marL="3657600" lvl="7" indent="-624585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6236"/>
              <a:buChar char="•"/>
              <a:defRPr sz="6236"/>
            </a:lvl8pPr>
            <a:lvl9pPr marL="4114800" lvl="8" indent="-624585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6236"/>
              <a:buChar char="•"/>
              <a:defRPr sz="6236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2085364" y="6415088"/>
            <a:ext cx="9764544" cy="1188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118"/>
              </a:spcBef>
              <a:spcAft>
                <a:spcPts val="0"/>
              </a:spcAft>
              <a:buClr>
                <a:schemeClr val="dk1"/>
              </a:buClr>
              <a:buSzPts val="4989"/>
              <a:buNone/>
              <a:defRPr sz="4989"/>
            </a:lvl1pPr>
            <a:lvl2pPr marL="914400" lvl="1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365"/>
              <a:buNone/>
              <a:defRPr sz="4365"/>
            </a:lvl2pPr>
            <a:lvl3pPr marL="1371600" lvl="2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/>
            </a:lvl3pPr>
            <a:lvl4pPr marL="1828800" lvl="3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/>
            </a:lvl4pPr>
            <a:lvl5pPr marL="2286000" lvl="4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/>
            </a:lvl5pPr>
            <a:lvl6pPr marL="2743200" lvl="5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/>
            </a:lvl6pPr>
            <a:lvl7pPr marL="3200400" lvl="6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/>
            </a:lvl7pPr>
            <a:lvl8pPr marL="3657600" lvl="7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/>
            </a:lvl8pPr>
            <a:lvl9pPr marL="4114800" lvl="8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2081421" y="19819457"/>
            <a:ext cx="6811923" cy="113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10028665" y="19819457"/>
            <a:ext cx="10217884" cy="113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21381869" y="19819457"/>
            <a:ext cx="6811923" cy="113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78"/>
              <a:buFont typeface="Calibri"/>
              <a:buNone/>
              <a:defRPr sz="997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12870909" y="3078850"/>
            <a:ext cx="15326827" cy="1519623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2085364" y="6415088"/>
            <a:ext cx="9764544" cy="1188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118"/>
              </a:spcBef>
              <a:spcAft>
                <a:spcPts val="0"/>
              </a:spcAft>
              <a:buClr>
                <a:schemeClr val="dk1"/>
              </a:buClr>
              <a:buSzPts val="4989"/>
              <a:buNone/>
              <a:defRPr sz="4989"/>
            </a:lvl1pPr>
            <a:lvl2pPr marL="914400" lvl="1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365"/>
              <a:buNone/>
              <a:defRPr sz="4365"/>
            </a:lvl2pPr>
            <a:lvl3pPr marL="1371600" lvl="2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/>
            </a:lvl3pPr>
            <a:lvl4pPr marL="1828800" lvl="3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/>
            </a:lvl4pPr>
            <a:lvl5pPr marL="2286000" lvl="4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/>
            </a:lvl5pPr>
            <a:lvl6pPr marL="2743200" lvl="5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/>
            </a:lvl6pPr>
            <a:lvl7pPr marL="3200400" lvl="6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/>
            </a:lvl7pPr>
            <a:lvl8pPr marL="3657600" lvl="7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/>
            </a:lvl8pPr>
            <a:lvl9pPr marL="4114800" lvl="8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2081421" y="19819457"/>
            <a:ext cx="6811923" cy="113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10028665" y="19819457"/>
            <a:ext cx="10217884" cy="113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21381869" y="19819457"/>
            <a:ext cx="6811923" cy="113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2081421" y="1138485"/>
            <a:ext cx="26112371" cy="413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720"/>
              <a:buFont typeface="Calibri"/>
              <a:buNone/>
              <a:defRPr sz="13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2081421" y="5692400"/>
            <a:ext cx="26112371" cy="13567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783018" algn="l" rtl="0">
              <a:lnSpc>
                <a:spcPct val="90000"/>
              </a:lnSpc>
              <a:spcBef>
                <a:spcPts val="3118"/>
              </a:spcBef>
              <a:spcAft>
                <a:spcPts val="0"/>
              </a:spcAft>
              <a:buClr>
                <a:schemeClr val="dk1"/>
              </a:buClr>
              <a:buSzPts val="8731"/>
              <a:buFont typeface="Arial"/>
              <a:buChar char="•"/>
              <a:defRPr sz="87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0377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7483"/>
              <a:buFont typeface="Arial"/>
              <a:buChar char="•"/>
              <a:defRPr sz="74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24586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6236"/>
              <a:buFont typeface="Arial"/>
              <a:buChar char="•"/>
              <a:defRPr sz="62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85025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5613"/>
              <a:buFont typeface="Arial"/>
              <a:buChar char="•"/>
              <a:defRPr sz="56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85025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5613"/>
              <a:buFont typeface="Arial"/>
              <a:buChar char="•"/>
              <a:defRPr sz="56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85025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5613"/>
              <a:buFont typeface="Arial"/>
              <a:buChar char="•"/>
              <a:defRPr sz="56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85025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5613"/>
              <a:buFont typeface="Arial"/>
              <a:buChar char="•"/>
              <a:defRPr sz="56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85025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5613"/>
              <a:buFont typeface="Arial"/>
              <a:buChar char="•"/>
              <a:defRPr sz="56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85025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5613"/>
              <a:buFont typeface="Arial"/>
              <a:buChar char="•"/>
              <a:defRPr sz="56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2081421" y="19819457"/>
            <a:ext cx="6811923" cy="113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74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10028665" y="19819457"/>
            <a:ext cx="10217884" cy="113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4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21381869" y="19819457"/>
            <a:ext cx="6811923" cy="113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74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374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374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374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374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374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374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374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374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pn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1" y="10694443"/>
            <a:ext cx="15156595" cy="10740940"/>
          </a:xfrm>
          <a:custGeom>
            <a:avLst/>
            <a:gdLst/>
            <a:ahLst/>
            <a:cxnLst/>
            <a:rect l="l" t="t" r="r" b="b"/>
            <a:pathLst>
              <a:path w="15156595" h="10740940" extrusionOk="0">
                <a:moveTo>
                  <a:pt x="0" y="0"/>
                </a:moveTo>
                <a:lnTo>
                  <a:pt x="15156595" y="1101"/>
                </a:lnTo>
                <a:lnTo>
                  <a:pt x="376730" y="10740940"/>
                </a:lnTo>
                <a:lnTo>
                  <a:pt x="0" y="10740940"/>
                </a:lnTo>
                <a:close/>
              </a:path>
            </a:pathLst>
          </a:custGeom>
          <a:blipFill rotWithShape="1">
            <a:blip r:embed="rId3">
              <a:alphaModFix amt="5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378707" y="10701321"/>
            <a:ext cx="14776428" cy="10734063"/>
          </a:xfrm>
          <a:custGeom>
            <a:avLst/>
            <a:gdLst/>
            <a:ahLst/>
            <a:cxnLst/>
            <a:rect l="l" t="t" r="r" b="b"/>
            <a:pathLst>
              <a:path w="14776428" h="10734063" extrusionOk="0">
                <a:moveTo>
                  <a:pt x="14776428" y="0"/>
                </a:moveTo>
                <a:lnTo>
                  <a:pt x="11289581" y="10734063"/>
                </a:lnTo>
                <a:lnTo>
                  <a:pt x="0" y="10734063"/>
                </a:lnTo>
                <a:close/>
              </a:path>
            </a:pathLst>
          </a:custGeom>
          <a:blipFill rotWithShape="1">
            <a:blip r:embed="rId4">
              <a:alphaModFix amt="50000"/>
            </a:blip>
            <a:stretch>
              <a:fillRect t="27999" b="-2799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11662766" y="10691812"/>
            <a:ext cx="6949678" cy="10691813"/>
          </a:xfrm>
          <a:prstGeom prst="triangle">
            <a:avLst>
              <a:gd name="adj" fmla="val 50000"/>
            </a:avLst>
          </a:prstGeom>
          <a:blipFill rotWithShape="1">
            <a:blip r:embed="rId5">
              <a:alphaModFix amt="35000"/>
            </a:blip>
            <a:stretch>
              <a:fillRect t="20000" b="-20000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 flipH="1">
            <a:off x="15137882" y="10735826"/>
            <a:ext cx="14776428" cy="10734063"/>
          </a:xfrm>
          <a:custGeom>
            <a:avLst/>
            <a:gdLst/>
            <a:ahLst/>
            <a:cxnLst/>
            <a:rect l="l" t="t" r="r" b="b"/>
            <a:pathLst>
              <a:path w="14776428" h="10734063" extrusionOk="0">
                <a:moveTo>
                  <a:pt x="14776428" y="0"/>
                </a:moveTo>
                <a:lnTo>
                  <a:pt x="11289581" y="10734063"/>
                </a:lnTo>
                <a:lnTo>
                  <a:pt x="0" y="10734063"/>
                </a:lnTo>
                <a:close/>
              </a:path>
            </a:pathLst>
          </a:custGeom>
          <a:blipFill rotWithShape="1">
            <a:blip r:embed="rId6">
              <a:alphaModFix amt="50000"/>
            </a:blip>
            <a:stretch>
              <a:fillRect t="22000" b="-22000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 rot="10800000" flipH="1">
            <a:off x="413213" y="1"/>
            <a:ext cx="14776428" cy="10734063"/>
          </a:xfrm>
          <a:custGeom>
            <a:avLst/>
            <a:gdLst/>
            <a:ahLst/>
            <a:cxnLst/>
            <a:rect l="l" t="t" r="r" b="b"/>
            <a:pathLst>
              <a:path w="14776428" h="10734063" extrusionOk="0">
                <a:moveTo>
                  <a:pt x="14776428" y="0"/>
                </a:moveTo>
                <a:lnTo>
                  <a:pt x="11289581" y="10734063"/>
                </a:lnTo>
                <a:lnTo>
                  <a:pt x="0" y="10734063"/>
                </a:lnTo>
                <a:close/>
              </a:path>
            </a:pathLst>
          </a:custGeom>
          <a:blipFill rotWithShape="0">
            <a:blip r:embed="rId7">
              <a:alphaModFix amt="50000"/>
            </a:blip>
            <a:stretch>
              <a:fillRect l="5000" t="-10000" r="-5000" b="10000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 rot="10800000" flipH="1">
            <a:off x="11678560" y="3436"/>
            <a:ext cx="6949678" cy="10691813"/>
          </a:xfrm>
          <a:prstGeom prst="triangle">
            <a:avLst>
              <a:gd name="adj" fmla="val 50000"/>
            </a:avLst>
          </a:prstGeom>
          <a:blipFill rotWithShape="0">
            <a:blip r:embed="rId8">
              <a:alphaModFix amt="50000"/>
            </a:blip>
            <a:stretch>
              <a:fillRect t="-19998" b="19999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 rot="10800000">
            <a:off x="15155135" y="0"/>
            <a:ext cx="14776428" cy="10734063"/>
          </a:xfrm>
          <a:custGeom>
            <a:avLst/>
            <a:gdLst/>
            <a:ahLst/>
            <a:cxnLst/>
            <a:rect l="l" t="t" r="r" b="b"/>
            <a:pathLst>
              <a:path w="14776428" h="10734063" extrusionOk="0">
                <a:moveTo>
                  <a:pt x="14776428" y="0"/>
                </a:moveTo>
                <a:lnTo>
                  <a:pt x="11289581" y="10734063"/>
                </a:lnTo>
                <a:lnTo>
                  <a:pt x="0" y="10734063"/>
                </a:lnTo>
                <a:close/>
              </a:path>
            </a:pathLst>
          </a:custGeom>
          <a:blipFill rotWithShape="0">
            <a:blip r:embed="rId9">
              <a:alphaModFix amt="5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 flipH="1">
            <a:off x="15137605" y="10722879"/>
            <a:ext cx="15156595" cy="10740940"/>
          </a:xfrm>
          <a:custGeom>
            <a:avLst/>
            <a:gdLst/>
            <a:ahLst/>
            <a:cxnLst/>
            <a:rect l="l" t="t" r="r" b="b"/>
            <a:pathLst>
              <a:path w="15156595" h="10740940" extrusionOk="0">
                <a:moveTo>
                  <a:pt x="0" y="0"/>
                </a:moveTo>
                <a:lnTo>
                  <a:pt x="15156595" y="1101"/>
                </a:lnTo>
                <a:lnTo>
                  <a:pt x="376730" y="10740940"/>
                </a:lnTo>
                <a:lnTo>
                  <a:pt x="0" y="10740940"/>
                </a:lnTo>
                <a:close/>
              </a:path>
            </a:pathLst>
          </a:custGeom>
          <a:blipFill rotWithShape="1">
            <a:blip r:embed="rId10">
              <a:alphaModFix amt="50000"/>
            </a:blip>
            <a:stretch>
              <a:fillRect l="-14999" r="16999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 rot="10800000" flipH="1">
            <a:off x="-18990" y="-52567"/>
            <a:ext cx="15156595" cy="10740940"/>
          </a:xfrm>
          <a:custGeom>
            <a:avLst/>
            <a:gdLst/>
            <a:ahLst/>
            <a:cxnLst/>
            <a:rect l="l" t="t" r="r" b="b"/>
            <a:pathLst>
              <a:path w="15156595" h="10740940" extrusionOk="0">
                <a:moveTo>
                  <a:pt x="0" y="0"/>
                </a:moveTo>
                <a:lnTo>
                  <a:pt x="15156595" y="1101"/>
                </a:lnTo>
                <a:lnTo>
                  <a:pt x="376730" y="10740940"/>
                </a:lnTo>
                <a:lnTo>
                  <a:pt x="0" y="10740940"/>
                </a:lnTo>
                <a:close/>
              </a:path>
            </a:pathLst>
          </a:custGeom>
          <a:blipFill rotWithShape="0">
            <a:blip r:embed="rId11">
              <a:alphaModFix amt="50000"/>
            </a:blip>
            <a:stretch>
              <a:fillRect l="-14999" r="1699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/>
          <p:nvPr/>
        </p:nvSpPr>
        <p:spPr>
          <a:xfrm rot="10800000">
            <a:off x="15136146" y="-6876"/>
            <a:ext cx="15156595" cy="10740940"/>
          </a:xfrm>
          <a:custGeom>
            <a:avLst/>
            <a:gdLst/>
            <a:ahLst/>
            <a:cxnLst/>
            <a:rect l="l" t="t" r="r" b="b"/>
            <a:pathLst>
              <a:path w="15156595" h="10740940" extrusionOk="0">
                <a:moveTo>
                  <a:pt x="0" y="0"/>
                </a:moveTo>
                <a:lnTo>
                  <a:pt x="15156595" y="1101"/>
                </a:lnTo>
                <a:lnTo>
                  <a:pt x="376730" y="10740940"/>
                </a:lnTo>
                <a:lnTo>
                  <a:pt x="0" y="10740940"/>
                </a:lnTo>
                <a:close/>
              </a:path>
            </a:pathLst>
          </a:custGeom>
          <a:blipFill rotWithShape="0">
            <a:blip r:embed="rId12">
              <a:alphaModFix amt="50000"/>
            </a:blip>
            <a:stretch>
              <a:fillRect l="19999" r="-1999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9" name="Google Shape;99;p1"/>
          <p:cNvGrpSpPr/>
          <p:nvPr/>
        </p:nvGrpSpPr>
        <p:grpSpPr>
          <a:xfrm>
            <a:off x="16545681" y="-115630"/>
            <a:ext cx="5029019" cy="4687474"/>
            <a:chOff x="16653991" y="378243"/>
            <a:chExt cx="5029019" cy="4687474"/>
          </a:xfrm>
        </p:grpSpPr>
        <p:sp>
          <p:nvSpPr>
            <p:cNvPr id="100" name="Google Shape;100;p1"/>
            <p:cNvSpPr/>
            <p:nvPr/>
          </p:nvSpPr>
          <p:spPr>
            <a:xfrm>
              <a:off x="16653991" y="847596"/>
              <a:ext cx="4218121" cy="4218121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"/>
            <p:cNvSpPr txBox="1"/>
            <p:nvPr/>
          </p:nvSpPr>
          <p:spPr>
            <a:xfrm>
              <a:off x="19595676" y="378243"/>
              <a:ext cx="2087334" cy="240065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SE" sz="15000" b="1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</a:t>
              </a:r>
              <a:endParaRPr dirty="0"/>
            </a:p>
          </p:txBody>
        </p:sp>
        <p:sp>
          <p:nvSpPr>
            <p:cNvPr id="102" name="Google Shape;102;p1"/>
            <p:cNvSpPr txBox="1"/>
            <p:nvPr/>
          </p:nvSpPr>
          <p:spPr>
            <a:xfrm>
              <a:off x="16959920" y="1580736"/>
              <a:ext cx="3580946" cy="270839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3400" b="0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La scienza è un modo di pensare, non un insieme di fatti</a:t>
              </a:r>
              <a:endParaRPr lang="en-US" sz="3400" dirty="0"/>
            </a:p>
          </p:txBody>
        </p:sp>
      </p:grpSp>
      <p:grpSp>
        <p:nvGrpSpPr>
          <p:cNvPr id="103" name="Google Shape;103;p1"/>
          <p:cNvGrpSpPr/>
          <p:nvPr/>
        </p:nvGrpSpPr>
        <p:grpSpPr>
          <a:xfrm>
            <a:off x="21965053" y="2711683"/>
            <a:ext cx="4437900" cy="5206310"/>
            <a:chOff x="20115354" y="2884517"/>
            <a:chExt cx="4437900" cy="5206310"/>
          </a:xfrm>
        </p:grpSpPr>
        <p:sp>
          <p:nvSpPr>
            <p:cNvPr id="104" name="Google Shape;104;p1"/>
            <p:cNvSpPr/>
            <p:nvPr/>
          </p:nvSpPr>
          <p:spPr>
            <a:xfrm>
              <a:off x="20115354" y="4255404"/>
              <a:ext cx="3835423" cy="3835423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"/>
            <p:cNvSpPr txBox="1"/>
            <p:nvPr/>
          </p:nvSpPr>
          <p:spPr>
            <a:xfrm>
              <a:off x="22465920" y="2884517"/>
              <a:ext cx="2087334" cy="240065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SE" sz="15000" b="1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</a:t>
              </a:r>
              <a:endParaRPr dirty="0"/>
            </a:p>
          </p:txBody>
        </p:sp>
        <p:sp>
          <p:nvSpPr>
            <p:cNvPr id="106" name="Google Shape;106;p1"/>
            <p:cNvSpPr txBox="1"/>
            <p:nvPr/>
          </p:nvSpPr>
          <p:spPr>
            <a:xfrm>
              <a:off x="20251919" y="5135367"/>
              <a:ext cx="3549306" cy="218517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 dirty="0">
                  <a:solidFill>
                    <a:schemeClr val="dk1"/>
                  </a:solidFill>
                  <a:latin typeface="Century Gothic"/>
                  <a:sym typeface="Century Gothic"/>
                </a:rPr>
                <a:t>Tutti </a:t>
              </a:r>
              <a:r>
                <a:rPr lang="en-US" sz="3400" dirty="0" err="1">
                  <a:solidFill>
                    <a:schemeClr val="dk1"/>
                  </a:solidFill>
                  <a:latin typeface="Century Gothic"/>
                  <a:sym typeface="Century Gothic"/>
                </a:rPr>
                <a:t>gli</a:t>
              </a:r>
              <a:r>
                <a:rPr lang="en-US" sz="3400" dirty="0">
                  <a:solidFill>
                    <a:schemeClr val="dk1"/>
                  </a:solidFill>
                  <a:latin typeface="Century Gothic"/>
                  <a:sym typeface="Century Gothic"/>
                </a:rPr>
                <a:t> studenti </a:t>
              </a:r>
              <a:r>
                <a:rPr lang="en-US" sz="3400" dirty="0" err="1">
                  <a:solidFill>
                    <a:schemeClr val="dk1"/>
                  </a:solidFill>
                  <a:latin typeface="Century Gothic"/>
                  <a:sym typeface="Century Gothic"/>
                </a:rPr>
                <a:t>hanno</a:t>
              </a:r>
              <a:r>
                <a:rPr lang="en-US" sz="3400" dirty="0">
                  <a:solidFill>
                    <a:schemeClr val="dk1"/>
                  </a:solidFill>
                  <a:latin typeface="Century Gothic"/>
                  <a:sym typeface="Century Gothic"/>
                </a:rPr>
                <a:t> già </a:t>
              </a:r>
              <a:r>
                <a:rPr lang="en-US" sz="3400" dirty="0" err="1">
                  <a:solidFill>
                    <a:schemeClr val="dk1"/>
                  </a:solidFill>
                  <a:latin typeface="Century Gothic"/>
                  <a:sym typeface="Century Gothic"/>
                </a:rPr>
                <a:t>una</a:t>
              </a:r>
              <a:r>
                <a:rPr lang="en-US" sz="3400" dirty="0">
                  <a:solidFill>
                    <a:schemeClr val="dk1"/>
                  </a:solidFill>
                  <a:latin typeface="Century Gothic"/>
                  <a:sym typeface="Century Gothic"/>
                </a:rPr>
                <a:t> </a:t>
              </a:r>
              <a:r>
                <a:rPr lang="en-US" sz="3400" dirty="0" err="1">
                  <a:solidFill>
                    <a:schemeClr val="dk1"/>
                  </a:solidFill>
                  <a:latin typeface="Century Gothic"/>
                  <a:sym typeface="Century Gothic"/>
                </a:rPr>
                <a:t>mente</a:t>
              </a:r>
              <a:r>
                <a:rPr lang="en-US" sz="3400" dirty="0">
                  <a:solidFill>
                    <a:schemeClr val="dk1"/>
                  </a:solidFill>
                  <a:latin typeface="Century Gothic"/>
                  <a:sym typeface="Century Gothic"/>
                </a:rPr>
                <a:t> </a:t>
              </a:r>
              <a:r>
                <a:rPr lang="en-US" sz="3400" dirty="0" err="1">
                  <a:solidFill>
                    <a:schemeClr val="dk1"/>
                  </a:solidFill>
                  <a:latin typeface="Century Gothic"/>
                  <a:sym typeface="Century Gothic"/>
                </a:rPr>
                <a:t>scientifica</a:t>
              </a:r>
              <a:endParaRPr lang="en-US" sz="3400" dirty="0"/>
            </a:p>
          </p:txBody>
        </p:sp>
      </p:grpSp>
      <p:sp>
        <p:nvSpPr>
          <p:cNvPr id="107" name="Google Shape;107;p1"/>
          <p:cNvSpPr/>
          <p:nvPr/>
        </p:nvSpPr>
        <p:spPr>
          <a:xfrm>
            <a:off x="9065292" y="4570055"/>
            <a:ext cx="11995966" cy="11995966"/>
          </a:xfrm>
          <a:prstGeom prst="ellipse">
            <a:avLst/>
          </a:prstGeom>
          <a:gradFill>
            <a:gsLst>
              <a:gs pos="0">
                <a:srgbClr val="FFE27F"/>
              </a:gs>
              <a:gs pos="58999">
                <a:srgbClr val="FFE27F"/>
              </a:gs>
              <a:gs pos="83000">
                <a:srgbClr val="FFC80A"/>
              </a:gs>
              <a:gs pos="100000">
                <a:srgbClr val="FFC80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8" name="Google Shape;108;p1"/>
          <p:cNvGrpSpPr/>
          <p:nvPr/>
        </p:nvGrpSpPr>
        <p:grpSpPr>
          <a:xfrm>
            <a:off x="22876219" y="8318784"/>
            <a:ext cx="4879639" cy="4552100"/>
            <a:chOff x="21547751" y="7967873"/>
            <a:chExt cx="4879639" cy="4552100"/>
          </a:xfrm>
        </p:grpSpPr>
        <p:sp>
          <p:nvSpPr>
            <p:cNvPr id="109" name="Google Shape;109;p1"/>
            <p:cNvSpPr/>
            <p:nvPr/>
          </p:nvSpPr>
          <p:spPr>
            <a:xfrm>
              <a:off x="21547751" y="8684550"/>
              <a:ext cx="3835423" cy="3835423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"/>
            <p:cNvSpPr txBox="1"/>
            <p:nvPr/>
          </p:nvSpPr>
          <p:spPr>
            <a:xfrm>
              <a:off x="21720937" y="9091488"/>
              <a:ext cx="3549306" cy="270839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3400" b="0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Profondità concettuale piuttosto che fluidità procedurale </a:t>
              </a:r>
              <a:endParaRPr sz="3400" dirty="0"/>
            </a:p>
          </p:txBody>
        </p:sp>
        <p:sp>
          <p:nvSpPr>
            <p:cNvPr id="111" name="Google Shape;111;p1"/>
            <p:cNvSpPr txBox="1"/>
            <p:nvPr/>
          </p:nvSpPr>
          <p:spPr>
            <a:xfrm>
              <a:off x="24340056" y="7967873"/>
              <a:ext cx="2087334" cy="240065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SE" sz="15000" b="1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</a:t>
              </a:r>
              <a:endParaRPr dirty="0"/>
            </a:p>
          </p:txBody>
        </p:sp>
      </p:grpSp>
      <p:grpSp>
        <p:nvGrpSpPr>
          <p:cNvPr id="112" name="Google Shape;112;p1"/>
          <p:cNvGrpSpPr/>
          <p:nvPr/>
        </p:nvGrpSpPr>
        <p:grpSpPr>
          <a:xfrm>
            <a:off x="21710599" y="13682686"/>
            <a:ext cx="4408546" cy="4752316"/>
            <a:chOff x="20261551" y="12168519"/>
            <a:chExt cx="4408546" cy="4752316"/>
          </a:xfrm>
        </p:grpSpPr>
        <p:sp>
          <p:nvSpPr>
            <p:cNvPr id="113" name="Google Shape;113;p1"/>
            <p:cNvSpPr/>
            <p:nvPr/>
          </p:nvSpPr>
          <p:spPr>
            <a:xfrm>
              <a:off x="20261551" y="13085412"/>
              <a:ext cx="3835423" cy="3835423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4" name="Google Shape;114;p1"/>
            <p:cNvSpPr txBox="1"/>
            <p:nvPr/>
          </p:nvSpPr>
          <p:spPr>
            <a:xfrm>
              <a:off x="22582763" y="12168519"/>
              <a:ext cx="2087334" cy="240065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SE" sz="15000" b="1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</a:t>
              </a:r>
              <a:endParaRPr dirty="0"/>
            </a:p>
          </p:txBody>
        </p:sp>
        <p:sp>
          <p:nvSpPr>
            <p:cNvPr id="115" name="Google Shape;115;p1"/>
            <p:cNvSpPr txBox="1"/>
            <p:nvPr/>
          </p:nvSpPr>
          <p:spPr>
            <a:xfrm>
              <a:off x="20454650" y="13812761"/>
              <a:ext cx="3549306" cy="218517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3400" b="0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Il pensiero critico va praticato, non predicato</a:t>
              </a:r>
              <a:endParaRPr sz="3400" dirty="0"/>
            </a:p>
          </p:txBody>
        </p:sp>
      </p:grpSp>
      <p:grpSp>
        <p:nvGrpSpPr>
          <p:cNvPr id="116" name="Google Shape;116;p1"/>
          <p:cNvGrpSpPr/>
          <p:nvPr/>
        </p:nvGrpSpPr>
        <p:grpSpPr>
          <a:xfrm>
            <a:off x="16609327" y="16284667"/>
            <a:ext cx="4592793" cy="4745235"/>
            <a:chOff x="16736690" y="15301621"/>
            <a:chExt cx="4592793" cy="4745235"/>
          </a:xfrm>
        </p:grpSpPr>
        <p:sp>
          <p:nvSpPr>
            <p:cNvPr id="117" name="Google Shape;117;p1"/>
            <p:cNvSpPr/>
            <p:nvPr/>
          </p:nvSpPr>
          <p:spPr>
            <a:xfrm>
              <a:off x="16736690" y="16211433"/>
              <a:ext cx="3835423" cy="3835423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8" name="Google Shape;118;p1"/>
            <p:cNvSpPr txBox="1"/>
            <p:nvPr/>
          </p:nvSpPr>
          <p:spPr>
            <a:xfrm>
              <a:off x="19242149" y="15301621"/>
              <a:ext cx="2087334" cy="240065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SE" sz="15000" b="1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</a:t>
              </a:r>
              <a:endParaRPr dirty="0"/>
            </a:p>
          </p:txBody>
        </p:sp>
        <p:sp>
          <p:nvSpPr>
            <p:cNvPr id="119" name="Google Shape;119;p1"/>
            <p:cNvSpPr txBox="1"/>
            <p:nvPr/>
          </p:nvSpPr>
          <p:spPr>
            <a:xfrm>
              <a:off x="16856287" y="17271895"/>
              <a:ext cx="3580946" cy="166195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3400" b="0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L’errore è un motore, non un fallimento</a:t>
              </a:r>
              <a:endParaRPr lang="en-US" sz="3400" dirty="0"/>
            </a:p>
          </p:txBody>
        </p:sp>
      </p:grpSp>
      <p:grpSp>
        <p:nvGrpSpPr>
          <p:cNvPr id="120" name="Google Shape;120;p1"/>
          <p:cNvGrpSpPr/>
          <p:nvPr/>
        </p:nvGrpSpPr>
        <p:grpSpPr>
          <a:xfrm>
            <a:off x="10169062" y="16560826"/>
            <a:ext cx="4998645" cy="4367441"/>
            <a:chOff x="16736690" y="15679415"/>
            <a:chExt cx="4998645" cy="4367441"/>
          </a:xfrm>
        </p:grpSpPr>
        <p:sp>
          <p:nvSpPr>
            <p:cNvPr id="121" name="Google Shape;121;p1"/>
            <p:cNvSpPr/>
            <p:nvPr/>
          </p:nvSpPr>
          <p:spPr>
            <a:xfrm>
              <a:off x="16736690" y="16211433"/>
              <a:ext cx="3835423" cy="3835423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2" name="Google Shape;122;p1"/>
            <p:cNvSpPr txBox="1"/>
            <p:nvPr/>
          </p:nvSpPr>
          <p:spPr>
            <a:xfrm>
              <a:off x="19648001" y="15679415"/>
              <a:ext cx="2087334" cy="240065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SE" sz="15000" b="1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6</a:t>
              </a:r>
              <a:endParaRPr sz="15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3" name="Google Shape;123;p1"/>
            <p:cNvSpPr txBox="1"/>
            <p:nvPr/>
          </p:nvSpPr>
          <p:spPr>
            <a:xfrm>
              <a:off x="16778658" y="16754283"/>
              <a:ext cx="3762878" cy="218517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3400" b="0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La collaborazione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3400" b="0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è al cuore dell’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3400" b="0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apprendimento</a:t>
              </a:r>
              <a:endParaRPr sz="3400" dirty="0"/>
            </a:p>
          </p:txBody>
        </p:sp>
      </p:grpSp>
      <p:grpSp>
        <p:nvGrpSpPr>
          <p:cNvPr id="124" name="Google Shape;124;p1"/>
          <p:cNvGrpSpPr/>
          <p:nvPr/>
        </p:nvGrpSpPr>
        <p:grpSpPr>
          <a:xfrm>
            <a:off x="4842887" y="14070778"/>
            <a:ext cx="4753742" cy="4295212"/>
            <a:chOff x="16736690" y="15751644"/>
            <a:chExt cx="4753742" cy="4295212"/>
          </a:xfrm>
        </p:grpSpPr>
        <p:sp>
          <p:nvSpPr>
            <p:cNvPr id="125" name="Google Shape;125;p1"/>
            <p:cNvSpPr/>
            <p:nvPr/>
          </p:nvSpPr>
          <p:spPr>
            <a:xfrm>
              <a:off x="16736690" y="16211433"/>
              <a:ext cx="3835423" cy="3835423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6" name="Google Shape;126;p1"/>
            <p:cNvSpPr txBox="1"/>
            <p:nvPr/>
          </p:nvSpPr>
          <p:spPr>
            <a:xfrm>
              <a:off x="19403098" y="15751644"/>
              <a:ext cx="2087334" cy="240065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SE" sz="15000" b="1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7</a:t>
              </a:r>
              <a:endParaRPr sz="15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7" name="Google Shape;127;p1"/>
            <p:cNvSpPr txBox="1"/>
            <p:nvPr/>
          </p:nvSpPr>
          <p:spPr>
            <a:xfrm>
              <a:off x="16856287" y="16702550"/>
              <a:ext cx="3580946" cy="270839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3400" b="0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Imparare a pensare è essenziale nel nostro mondo complesso</a:t>
              </a:r>
              <a:endParaRPr sz="3400" dirty="0"/>
            </a:p>
          </p:txBody>
        </p:sp>
      </p:grpSp>
      <p:grpSp>
        <p:nvGrpSpPr>
          <p:cNvPr id="128" name="Google Shape;128;p1"/>
          <p:cNvGrpSpPr/>
          <p:nvPr/>
        </p:nvGrpSpPr>
        <p:grpSpPr>
          <a:xfrm>
            <a:off x="2626831" y="8385976"/>
            <a:ext cx="4931747" cy="4428283"/>
            <a:chOff x="16736690" y="15618573"/>
            <a:chExt cx="4931747" cy="4428283"/>
          </a:xfrm>
        </p:grpSpPr>
        <p:sp>
          <p:nvSpPr>
            <p:cNvPr id="129" name="Google Shape;129;p1"/>
            <p:cNvSpPr/>
            <p:nvPr/>
          </p:nvSpPr>
          <p:spPr>
            <a:xfrm>
              <a:off x="16736690" y="16211433"/>
              <a:ext cx="3835423" cy="3835423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0" name="Google Shape;130;p1"/>
            <p:cNvSpPr txBox="1"/>
            <p:nvPr/>
          </p:nvSpPr>
          <p:spPr>
            <a:xfrm>
              <a:off x="19581103" y="15618573"/>
              <a:ext cx="2087334" cy="240065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SE" sz="15000" b="1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8</a:t>
              </a:r>
              <a:endParaRPr sz="15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1" name="Google Shape;131;p1"/>
            <p:cNvSpPr txBox="1"/>
            <p:nvPr/>
          </p:nvSpPr>
          <p:spPr>
            <a:xfrm>
              <a:off x="16856287" y="16702554"/>
              <a:ext cx="3607480" cy="270839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3400" b="0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Le esperienze concrete vengono prima di termini e di equazioni</a:t>
              </a:r>
              <a:endParaRPr sz="3400" dirty="0"/>
            </a:p>
          </p:txBody>
        </p:sp>
      </p:grpSp>
      <p:grpSp>
        <p:nvGrpSpPr>
          <p:cNvPr id="132" name="Google Shape;132;p1"/>
          <p:cNvGrpSpPr/>
          <p:nvPr/>
        </p:nvGrpSpPr>
        <p:grpSpPr>
          <a:xfrm>
            <a:off x="4238178" y="1933188"/>
            <a:ext cx="4572410" cy="4803167"/>
            <a:chOff x="16736690" y="15243689"/>
            <a:chExt cx="4572410" cy="4803167"/>
          </a:xfrm>
        </p:grpSpPr>
        <p:sp>
          <p:nvSpPr>
            <p:cNvPr id="133" name="Google Shape;133;p1"/>
            <p:cNvSpPr/>
            <p:nvPr/>
          </p:nvSpPr>
          <p:spPr>
            <a:xfrm>
              <a:off x="16736690" y="16211433"/>
              <a:ext cx="3835423" cy="3835423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4" name="Google Shape;134;p1"/>
            <p:cNvSpPr txBox="1"/>
            <p:nvPr/>
          </p:nvSpPr>
          <p:spPr>
            <a:xfrm>
              <a:off x="19221766" y="15243689"/>
              <a:ext cx="2087334" cy="240065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SE" sz="15000" b="1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9</a:t>
              </a:r>
              <a:endParaRPr sz="15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5" name="Google Shape;135;p1"/>
            <p:cNvSpPr txBox="1"/>
            <p:nvPr/>
          </p:nvSpPr>
          <p:spPr>
            <a:xfrm>
              <a:off x="16785949" y="16978602"/>
              <a:ext cx="3830152" cy="218517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3400" b="0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ISLE è una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3400" b="0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forza di umanizzazione nell'educazione</a:t>
              </a:r>
              <a:endParaRPr sz="3400" dirty="0"/>
            </a:p>
          </p:txBody>
        </p:sp>
      </p:grpSp>
      <p:grpSp>
        <p:nvGrpSpPr>
          <p:cNvPr id="136" name="Google Shape;136;p1"/>
          <p:cNvGrpSpPr/>
          <p:nvPr/>
        </p:nvGrpSpPr>
        <p:grpSpPr>
          <a:xfrm>
            <a:off x="9221103" y="-396905"/>
            <a:ext cx="4711303" cy="4746987"/>
            <a:chOff x="16736690" y="15299869"/>
            <a:chExt cx="4711303" cy="4746987"/>
          </a:xfrm>
        </p:grpSpPr>
        <p:sp>
          <p:nvSpPr>
            <p:cNvPr id="137" name="Google Shape;137;p1"/>
            <p:cNvSpPr/>
            <p:nvPr/>
          </p:nvSpPr>
          <p:spPr>
            <a:xfrm>
              <a:off x="16736690" y="16211433"/>
              <a:ext cx="3835423" cy="3835423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8" name="Google Shape;138;p1"/>
            <p:cNvSpPr txBox="1"/>
            <p:nvPr/>
          </p:nvSpPr>
          <p:spPr>
            <a:xfrm>
              <a:off x="18760032" y="15299869"/>
              <a:ext cx="2687961" cy="240065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SE" sz="15000" b="1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10</a:t>
              </a:r>
              <a:endParaRPr sz="15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9" name="Google Shape;139;p1"/>
            <p:cNvSpPr txBox="1"/>
            <p:nvPr/>
          </p:nvSpPr>
          <p:spPr>
            <a:xfrm>
              <a:off x="16873540" y="17237397"/>
              <a:ext cx="3580946" cy="218517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3400" b="0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La motivazione è un obiettivo, non un prerequisito</a:t>
              </a:r>
              <a:endParaRPr sz="3400" dirty="0"/>
            </a:p>
          </p:txBody>
        </p:sp>
      </p:grpSp>
      <p:grpSp>
        <p:nvGrpSpPr>
          <p:cNvPr id="144" name="Google Shape;144;p1"/>
          <p:cNvGrpSpPr/>
          <p:nvPr/>
        </p:nvGrpSpPr>
        <p:grpSpPr>
          <a:xfrm>
            <a:off x="25186558" y="19065473"/>
            <a:ext cx="4951562" cy="2245658"/>
            <a:chOff x="24326491" y="18564045"/>
            <a:chExt cx="4951562" cy="2245658"/>
          </a:xfrm>
        </p:grpSpPr>
        <p:sp>
          <p:nvSpPr>
            <p:cNvPr id="145" name="Google Shape;145;p1"/>
            <p:cNvSpPr/>
            <p:nvPr/>
          </p:nvSpPr>
          <p:spPr>
            <a:xfrm>
              <a:off x="24326491" y="18564045"/>
              <a:ext cx="4951562" cy="224565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6" name="Google Shape;146;p1"/>
            <p:cNvGrpSpPr/>
            <p:nvPr/>
          </p:nvGrpSpPr>
          <p:grpSpPr>
            <a:xfrm>
              <a:off x="24385639" y="18575737"/>
              <a:ext cx="4834421" cy="2179707"/>
              <a:chOff x="24479196" y="17588657"/>
              <a:chExt cx="4834421" cy="2179707"/>
            </a:xfrm>
          </p:grpSpPr>
          <p:sp>
            <p:nvSpPr>
              <p:cNvPr id="147" name="Google Shape;147;p1"/>
              <p:cNvSpPr txBox="1"/>
              <p:nvPr/>
            </p:nvSpPr>
            <p:spPr>
              <a:xfrm>
                <a:off x="24752032" y="19245144"/>
                <a:ext cx="4561585" cy="52322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SE" sz="2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www.islephysics.net</a:t>
                </a:r>
                <a:endParaRPr/>
              </a:p>
            </p:txBody>
          </p:sp>
          <p:pic>
            <p:nvPicPr>
              <p:cNvPr id="148" name="Google Shape;148;p1"/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24479196" y="17588657"/>
                <a:ext cx="3619500" cy="1676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49" name="Google Shape;149;p1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27466238" y="18713745"/>
              <a:ext cx="1391349" cy="140038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</p:grpSp>
      <p:grpSp>
        <p:nvGrpSpPr>
          <p:cNvPr id="150" name="Google Shape;150;p1"/>
          <p:cNvGrpSpPr/>
          <p:nvPr/>
        </p:nvGrpSpPr>
        <p:grpSpPr>
          <a:xfrm>
            <a:off x="25282919" y="72494"/>
            <a:ext cx="4899046" cy="2400656"/>
            <a:chOff x="24523796" y="314035"/>
            <a:chExt cx="4899047" cy="2400656"/>
          </a:xfrm>
        </p:grpSpPr>
        <p:sp>
          <p:nvSpPr>
            <p:cNvPr id="151" name="Google Shape;151;p1"/>
            <p:cNvSpPr/>
            <p:nvPr/>
          </p:nvSpPr>
          <p:spPr>
            <a:xfrm>
              <a:off x="24523796" y="314035"/>
              <a:ext cx="4899047" cy="2400656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2" name="Google Shape;152;p1"/>
            <p:cNvGrpSpPr/>
            <p:nvPr/>
          </p:nvGrpSpPr>
          <p:grpSpPr>
            <a:xfrm>
              <a:off x="27737717" y="461161"/>
              <a:ext cx="1616291" cy="2144142"/>
              <a:chOff x="592848" y="392604"/>
              <a:chExt cx="1616291" cy="2144142"/>
            </a:xfrm>
          </p:grpSpPr>
          <p:pic>
            <p:nvPicPr>
              <p:cNvPr id="153" name="Google Shape;153;p1"/>
              <p:cNvPicPr preferRelativeResize="0"/>
              <p:nvPr/>
            </p:nvPicPr>
            <p:blipFill rotWithShape="1">
              <a:blip r:embed="rId15">
                <a:alphaModFix/>
              </a:blip>
              <a:srcRect/>
              <a:stretch/>
            </p:blipFill>
            <p:spPr>
              <a:xfrm>
                <a:off x="751980" y="392604"/>
                <a:ext cx="1300283" cy="130841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4" name="Google Shape;154;p1"/>
              <p:cNvSpPr txBox="1"/>
              <p:nvPr/>
            </p:nvSpPr>
            <p:spPr>
              <a:xfrm>
                <a:off x="592848" y="1828900"/>
                <a:ext cx="1616291" cy="7078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2000" noProof="1">
                    <a:latin typeface="Century Gothic" panose="020B0502020202020204" pitchFamily="34" charset="0"/>
                  </a:rPr>
                  <a:t>GRUPPO</a:t>
                </a:r>
              </a:p>
              <a:p>
                <a:pPr algn="ctr"/>
                <a:r>
                  <a:rPr lang="en-US" sz="2000" noProof="1">
                    <a:latin typeface="Century Gothic" panose="020B0502020202020204" pitchFamily="34" charset="0"/>
                  </a:rPr>
                  <a:t>FACEBOOK</a:t>
                </a:r>
              </a:p>
            </p:txBody>
          </p:sp>
        </p:grpSp>
        <p:sp>
          <p:nvSpPr>
            <p:cNvPr id="155" name="Google Shape;155;p1"/>
            <p:cNvSpPr txBox="1"/>
            <p:nvPr/>
          </p:nvSpPr>
          <p:spPr>
            <a:xfrm>
              <a:off x="24523796" y="602657"/>
              <a:ext cx="3149568" cy="193895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r"/>
              <a:r>
                <a:rPr lang="it-IT" sz="2000" dirty="0">
                  <a:latin typeface="Century Gothic" panose="020B0502020202020204" pitchFamily="34" charset="0"/>
                </a:rPr>
                <a:t>UNISCITI A UNA COMUNITÀ DI EDUCATORI CHE STANNO TRASFORMANDO LA PROPRIA CLASSE</a:t>
              </a:r>
              <a:endParaRPr sz="20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56" name="Google Shape;156;p1"/>
          <p:cNvSpPr txBox="1"/>
          <p:nvPr/>
        </p:nvSpPr>
        <p:spPr>
          <a:xfrm>
            <a:off x="9596629" y="5811875"/>
            <a:ext cx="1093440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DIECI PRINCIPI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DELL’ISLE</a:t>
            </a:r>
            <a:endParaRPr sz="6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57" name="Google Shape;157;p1"/>
          <p:cNvGrpSpPr/>
          <p:nvPr/>
        </p:nvGrpSpPr>
        <p:grpSpPr>
          <a:xfrm>
            <a:off x="10743795" y="8056095"/>
            <a:ext cx="8874026" cy="5731949"/>
            <a:chOff x="11019386" y="7776402"/>
            <a:chExt cx="8874026" cy="5731949"/>
          </a:xfrm>
        </p:grpSpPr>
        <p:sp>
          <p:nvSpPr>
            <p:cNvPr id="158" name="Google Shape;158;p1"/>
            <p:cNvSpPr/>
            <p:nvPr/>
          </p:nvSpPr>
          <p:spPr>
            <a:xfrm>
              <a:off x="12802785" y="9035593"/>
              <a:ext cx="4201224" cy="645775"/>
            </a:xfrm>
            <a:prstGeom prst="rightArrow">
              <a:avLst>
                <a:gd name="adj1" fmla="val 59719"/>
                <a:gd name="adj2" fmla="val 50000"/>
              </a:avLst>
            </a:prstGeom>
            <a:solidFill>
              <a:srgbClr val="FFC000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"/>
            <p:cNvSpPr/>
            <p:nvPr/>
          </p:nvSpPr>
          <p:spPr>
            <a:xfrm>
              <a:off x="13647387" y="7776402"/>
              <a:ext cx="2195061" cy="1081296"/>
            </a:xfrm>
            <a:prstGeom prst="roundRect">
              <a:avLst>
                <a:gd name="adj" fmla="val 16667"/>
              </a:avLst>
            </a:prstGeom>
            <a:solidFill>
              <a:srgbClr val="F9F7C3">
                <a:alpha val="84705"/>
              </a:srgbClr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"/>
            <p:cNvSpPr/>
            <p:nvPr/>
          </p:nvSpPr>
          <p:spPr>
            <a:xfrm rot="5400000">
              <a:off x="16997367" y="6843196"/>
              <a:ext cx="830674" cy="3140514"/>
            </a:xfrm>
            <a:prstGeom prst="bentArrow">
              <a:avLst>
                <a:gd name="adj1" fmla="val 44832"/>
                <a:gd name="adj2" fmla="val 41293"/>
                <a:gd name="adj3" fmla="val 39645"/>
                <a:gd name="adj4" fmla="val 20004"/>
              </a:avLst>
            </a:prstGeom>
            <a:solidFill>
              <a:srgbClr val="9DD2DA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"/>
            <p:cNvSpPr/>
            <p:nvPr/>
          </p:nvSpPr>
          <p:spPr>
            <a:xfrm>
              <a:off x="17018566" y="8830924"/>
              <a:ext cx="2874846" cy="1093305"/>
            </a:xfrm>
            <a:prstGeom prst="roundRect">
              <a:avLst>
                <a:gd name="adj" fmla="val 16667"/>
              </a:avLst>
            </a:prstGeom>
            <a:solidFill>
              <a:srgbClr val="F9F7C3">
                <a:alpha val="84705"/>
              </a:srgbClr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 rot="10800000">
              <a:off x="16242872" y="9921103"/>
              <a:ext cx="2606482" cy="1748328"/>
            </a:xfrm>
            <a:prstGeom prst="bentArrow">
              <a:avLst>
                <a:gd name="adj1" fmla="val 22201"/>
                <a:gd name="adj2" fmla="val 20060"/>
                <a:gd name="adj3" fmla="val 26323"/>
                <a:gd name="adj4" fmla="val 15674"/>
              </a:avLst>
            </a:prstGeom>
            <a:solidFill>
              <a:srgbClr val="9DD2DA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>
              <a:off x="12920069" y="12415046"/>
              <a:ext cx="2158088" cy="1093305"/>
            </a:xfrm>
            <a:prstGeom prst="roundRect">
              <a:avLst>
                <a:gd name="adj" fmla="val 16667"/>
              </a:avLst>
            </a:prstGeom>
            <a:solidFill>
              <a:srgbClr val="F9F7C3">
                <a:alpha val="84705"/>
              </a:srgbClr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"/>
            <p:cNvSpPr/>
            <p:nvPr/>
          </p:nvSpPr>
          <p:spPr>
            <a:xfrm>
              <a:off x="15975137" y="12401095"/>
              <a:ext cx="2874846" cy="1093305"/>
            </a:xfrm>
            <a:prstGeom prst="roundRect">
              <a:avLst>
                <a:gd name="adj" fmla="val 16667"/>
              </a:avLst>
            </a:prstGeom>
            <a:solidFill>
              <a:srgbClr val="F9F7C3">
                <a:alpha val="84705"/>
              </a:srgbClr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"/>
            <p:cNvSpPr/>
            <p:nvPr/>
          </p:nvSpPr>
          <p:spPr>
            <a:xfrm rot="5400000">
              <a:off x="14844963" y="8049371"/>
              <a:ext cx="1037334" cy="5106278"/>
            </a:xfrm>
            <a:prstGeom prst="bentArrow">
              <a:avLst>
                <a:gd name="adj1" fmla="val 15816"/>
                <a:gd name="adj2" fmla="val 31017"/>
                <a:gd name="adj3" fmla="val 23325"/>
                <a:gd name="adj4" fmla="val 20004"/>
              </a:avLst>
            </a:prstGeom>
            <a:solidFill>
              <a:srgbClr val="FFC000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1"/>
            <p:cNvSpPr/>
            <p:nvPr/>
          </p:nvSpPr>
          <p:spPr>
            <a:xfrm rot="-5400000">
              <a:off x="12219985" y="10517460"/>
              <a:ext cx="650874" cy="1587414"/>
            </a:xfrm>
            <a:prstGeom prst="bentArrow">
              <a:avLst>
                <a:gd name="adj1" fmla="val 46238"/>
                <a:gd name="adj2" fmla="val 29125"/>
                <a:gd name="adj3" fmla="val 30754"/>
                <a:gd name="adj4" fmla="val 15674"/>
              </a:avLst>
            </a:prstGeom>
            <a:solidFill>
              <a:srgbClr val="FA9089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"/>
            <p:cNvSpPr/>
            <p:nvPr/>
          </p:nvSpPr>
          <p:spPr>
            <a:xfrm>
              <a:off x="11670071" y="7912342"/>
              <a:ext cx="1966222" cy="913865"/>
            </a:xfrm>
            <a:prstGeom prst="bentArrow">
              <a:avLst>
                <a:gd name="adj1" fmla="val 38727"/>
                <a:gd name="adj2" fmla="val 36110"/>
                <a:gd name="adj3" fmla="val 28210"/>
                <a:gd name="adj4" fmla="val 24505"/>
              </a:avLst>
            </a:prstGeom>
            <a:solidFill>
              <a:srgbClr val="9DD2DA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"/>
            <p:cNvSpPr txBox="1"/>
            <p:nvPr/>
          </p:nvSpPr>
          <p:spPr>
            <a:xfrm>
              <a:off x="13743428" y="7993884"/>
              <a:ext cx="2025504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/>
              <a:r>
                <a:rPr lang="it-IT" sz="1800" b="1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ESPERIMENTI DI OSSERVAZIONE</a:t>
              </a:r>
              <a:endParaRPr dirty="0"/>
            </a:p>
          </p:txBody>
        </p:sp>
        <p:sp>
          <p:nvSpPr>
            <p:cNvPr id="169" name="Google Shape;169;p1"/>
            <p:cNvSpPr txBox="1"/>
            <p:nvPr/>
          </p:nvSpPr>
          <p:spPr>
            <a:xfrm>
              <a:off x="17131194" y="9061929"/>
              <a:ext cx="2661889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SPIEGAZIONI,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MODELLI DIFFERENTI</a:t>
              </a:r>
              <a:endParaRPr dirty="0"/>
            </a:p>
          </p:txBody>
        </p:sp>
        <p:sp>
          <p:nvSpPr>
            <p:cNvPr id="170" name="Google Shape;170;p1"/>
            <p:cNvSpPr txBox="1"/>
            <p:nvPr/>
          </p:nvSpPr>
          <p:spPr>
            <a:xfrm>
              <a:off x="15908267" y="8013859"/>
              <a:ext cx="2661889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dirty="0">
                  <a:solidFill>
                    <a:schemeClr val="dk1"/>
                  </a:solidFill>
                  <a:latin typeface="Century Gothic"/>
                  <a:sym typeface="Century Gothic"/>
                </a:rPr>
                <a:t>RICONOSCERE SCHEMI</a:t>
              </a:r>
              <a:endParaRPr sz="1200" dirty="0"/>
            </a:p>
          </p:txBody>
        </p:sp>
        <p:sp>
          <p:nvSpPr>
            <p:cNvPr id="171" name="Google Shape;171;p1"/>
            <p:cNvSpPr txBox="1"/>
            <p:nvPr/>
          </p:nvSpPr>
          <p:spPr>
            <a:xfrm>
              <a:off x="16292532" y="11144830"/>
              <a:ext cx="266188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FARE FREVISIONI</a:t>
              </a:r>
              <a:endParaRPr dirty="0"/>
            </a:p>
          </p:txBody>
        </p:sp>
        <p:sp>
          <p:nvSpPr>
            <p:cNvPr id="172" name="Google Shape;172;p1"/>
            <p:cNvSpPr txBox="1"/>
            <p:nvPr/>
          </p:nvSpPr>
          <p:spPr>
            <a:xfrm>
              <a:off x="13488229" y="9768276"/>
              <a:ext cx="3246559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CONTROLLARE LE ASSUNZIONI</a:t>
              </a:r>
              <a:endParaRPr sz="1200" dirty="0"/>
            </a:p>
          </p:txBody>
        </p:sp>
        <p:sp>
          <p:nvSpPr>
            <p:cNvPr id="173" name="Google Shape;173;p1"/>
            <p:cNvSpPr txBox="1"/>
            <p:nvPr/>
          </p:nvSpPr>
          <p:spPr>
            <a:xfrm>
              <a:off x="13822525" y="9177668"/>
              <a:ext cx="266188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PROPORRE NUOVE</a:t>
              </a:r>
              <a:endParaRPr dirty="0"/>
            </a:p>
          </p:txBody>
        </p:sp>
        <p:sp>
          <p:nvSpPr>
            <p:cNvPr id="174" name="Google Shape;174;p1"/>
            <p:cNvSpPr txBox="1"/>
            <p:nvPr/>
          </p:nvSpPr>
          <p:spPr>
            <a:xfrm>
              <a:off x="11221728" y="8067969"/>
              <a:ext cx="2661889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 dirty="0">
                  <a:solidFill>
                    <a:schemeClr val="dk1"/>
                  </a:solidFill>
                  <a:latin typeface="Century Gothic"/>
                  <a:sym typeface="Century Gothic"/>
                </a:rPr>
                <a:t>ULTERIORI</a:t>
              </a:r>
              <a:endParaRPr dirty="0"/>
            </a:p>
          </p:txBody>
        </p:sp>
        <p:sp>
          <p:nvSpPr>
            <p:cNvPr id="175" name="Google Shape;175;p1"/>
            <p:cNvSpPr/>
            <p:nvPr/>
          </p:nvSpPr>
          <p:spPr>
            <a:xfrm rot="5400000">
              <a:off x="13730771" y="11646173"/>
              <a:ext cx="599595" cy="884648"/>
            </a:xfrm>
            <a:prstGeom prst="rightArrow">
              <a:avLst>
                <a:gd name="adj1" fmla="val 61999"/>
                <a:gd name="adj2" fmla="val 39351"/>
              </a:avLst>
            </a:prstGeom>
            <a:solidFill>
              <a:srgbClr val="FA9089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"/>
            <p:cNvSpPr txBox="1"/>
            <p:nvPr/>
          </p:nvSpPr>
          <p:spPr>
            <a:xfrm>
              <a:off x="13746855" y="11869705"/>
              <a:ext cx="5674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SI</a:t>
              </a:r>
              <a:endParaRPr dirty="0"/>
            </a:p>
          </p:txBody>
        </p:sp>
        <p:sp>
          <p:nvSpPr>
            <p:cNvPr id="177" name="Google Shape;177;p1"/>
            <p:cNvSpPr txBox="1"/>
            <p:nvPr/>
          </p:nvSpPr>
          <p:spPr>
            <a:xfrm>
              <a:off x="12303278" y="11277894"/>
              <a:ext cx="6167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SE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</a:t>
              </a:r>
              <a:endParaRPr/>
            </a:p>
          </p:txBody>
        </p:sp>
        <p:sp>
          <p:nvSpPr>
            <p:cNvPr id="178" name="Google Shape;178;p1"/>
            <p:cNvSpPr txBox="1"/>
            <p:nvPr/>
          </p:nvSpPr>
          <p:spPr>
            <a:xfrm>
              <a:off x="12693636" y="12624583"/>
              <a:ext cx="2661889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ULTERIORI 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ESPERIMENTI DI TEST</a:t>
              </a:r>
              <a:endParaRPr sz="1200" dirty="0"/>
            </a:p>
          </p:txBody>
        </p:sp>
        <p:sp>
          <p:nvSpPr>
            <p:cNvPr id="179" name="Google Shape;179;p1"/>
            <p:cNvSpPr txBox="1"/>
            <p:nvPr/>
          </p:nvSpPr>
          <p:spPr>
            <a:xfrm>
              <a:off x="16081615" y="12624583"/>
              <a:ext cx="2661889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 b="1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ESPERIMENTI DI APPLICAZIONE</a:t>
              </a:r>
              <a:endParaRPr dirty="0"/>
            </a:p>
          </p:txBody>
        </p:sp>
        <p:sp>
          <p:nvSpPr>
            <p:cNvPr id="180" name="Google Shape;180;p1"/>
            <p:cNvSpPr/>
            <p:nvPr/>
          </p:nvSpPr>
          <p:spPr>
            <a:xfrm>
              <a:off x="15078157" y="12625139"/>
              <a:ext cx="884649" cy="645775"/>
            </a:xfrm>
            <a:prstGeom prst="rightArrow">
              <a:avLst>
                <a:gd name="adj1" fmla="val 46698"/>
                <a:gd name="adj2" fmla="val 50000"/>
              </a:avLst>
            </a:prstGeom>
            <a:solidFill>
              <a:srgbClr val="9DD2DA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"/>
            <p:cNvSpPr/>
            <p:nvPr/>
          </p:nvSpPr>
          <p:spPr>
            <a:xfrm>
              <a:off x="11019387" y="8831526"/>
              <a:ext cx="1789333" cy="2141034"/>
            </a:xfrm>
            <a:prstGeom prst="roundRect">
              <a:avLst>
                <a:gd name="adj" fmla="val 16667"/>
              </a:avLst>
            </a:prstGeom>
            <a:solidFill>
              <a:srgbClr val="F9F7C3">
                <a:alpha val="84705"/>
              </a:srgbClr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"/>
            <p:cNvSpPr txBox="1"/>
            <p:nvPr/>
          </p:nvSpPr>
          <p:spPr>
            <a:xfrm>
              <a:off x="11019386" y="9420384"/>
              <a:ext cx="1789333" cy="923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RIFLESSIONI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 dirty="0">
                  <a:solidFill>
                    <a:schemeClr val="dk1"/>
                  </a:solidFill>
                  <a:latin typeface="Century Gothic"/>
                  <a:sym typeface="Century Gothic"/>
                </a:rPr>
                <a:t>E 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 dirty="0">
                  <a:solidFill>
                    <a:schemeClr val="dk1"/>
                  </a:solidFill>
                  <a:latin typeface="Century Gothic"/>
                  <a:sym typeface="Century Gothic"/>
                </a:rPr>
                <a:t>REVISIONI</a:t>
              </a:r>
              <a:endParaRPr dirty="0"/>
            </a:p>
          </p:txBody>
        </p:sp>
        <p:sp>
          <p:nvSpPr>
            <p:cNvPr id="183" name="Google Shape;183;p1"/>
            <p:cNvSpPr/>
            <p:nvPr/>
          </p:nvSpPr>
          <p:spPr>
            <a:xfrm>
              <a:off x="13350418" y="10606670"/>
              <a:ext cx="2874846" cy="1179059"/>
            </a:xfrm>
            <a:prstGeom prst="roundRect">
              <a:avLst>
                <a:gd name="adj" fmla="val 16667"/>
              </a:avLst>
            </a:prstGeom>
            <a:solidFill>
              <a:srgbClr val="F9F7C3">
                <a:alpha val="84705"/>
              </a:srgbClr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"/>
            <p:cNvSpPr txBox="1"/>
            <p:nvPr/>
          </p:nvSpPr>
          <p:spPr>
            <a:xfrm>
              <a:off x="13443826" y="10703876"/>
              <a:ext cx="266188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 b="1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ESPERIMENTI DI TEST</a:t>
              </a:r>
              <a:endParaRPr dirty="0"/>
            </a:p>
          </p:txBody>
        </p:sp>
        <p:sp>
          <p:nvSpPr>
            <p:cNvPr id="185" name="Google Shape;185;p1"/>
            <p:cNvSpPr txBox="1"/>
            <p:nvPr/>
          </p:nvSpPr>
          <p:spPr>
            <a:xfrm>
              <a:off x="13446516" y="11038702"/>
              <a:ext cx="2661889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 risultati sono in accordo con le previsioni</a:t>
              </a:r>
              <a:endParaRPr sz="1200" dirty="0"/>
            </a:p>
          </p:txBody>
        </p:sp>
      </p:grpSp>
      <p:sp>
        <p:nvSpPr>
          <p:cNvPr id="192" name="Google Shape;192;p1"/>
          <p:cNvSpPr txBox="1"/>
          <p:nvPr/>
        </p:nvSpPr>
        <p:spPr>
          <a:xfrm>
            <a:off x="11369328" y="14113783"/>
            <a:ext cx="764062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Insegnare Fisica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Trasformare le Menti</a:t>
            </a:r>
            <a:endParaRPr sz="4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" name="Immagine 4" descr="Immagine che contiene modello, Elementi grafici, pixel, design&#10;&#10;Il contenuto generato dall'IA potrebbe non essere corretto.">
            <a:extLst>
              <a:ext uri="{FF2B5EF4-FFF2-40B4-BE49-F238E27FC236}">
                <a16:creationId xmlns:a16="http://schemas.microsoft.com/office/drawing/2014/main" id="{FF07DBF7-4302-738A-D610-31D0AFC0B89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1753" y="251299"/>
            <a:ext cx="1569357" cy="1569357"/>
          </a:xfrm>
          <a:prstGeom prst="rect">
            <a:avLst/>
          </a:prstGeom>
        </p:spPr>
      </p:pic>
      <p:sp>
        <p:nvSpPr>
          <p:cNvPr id="6" name="TextBox 1110">
            <a:extLst>
              <a:ext uri="{FF2B5EF4-FFF2-40B4-BE49-F238E27FC236}">
                <a16:creationId xmlns:a16="http://schemas.microsoft.com/office/drawing/2014/main" id="{31D0C6FE-9837-5562-0A48-D437EAA267D9}"/>
              </a:ext>
            </a:extLst>
          </p:cNvPr>
          <p:cNvSpPr txBox="1"/>
          <p:nvPr/>
        </p:nvSpPr>
        <p:spPr>
          <a:xfrm>
            <a:off x="2707524" y="19712083"/>
            <a:ext cx="4758101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noProof="1">
                <a:latin typeface="Century Gothic" panose="020B0502020202020204" pitchFamily="34" charset="0"/>
              </a:rPr>
              <a:t>I DIECI PRINCIPI</a:t>
            </a:r>
          </a:p>
          <a:p>
            <a:r>
              <a:rPr lang="en-US" sz="2000" noProof="1">
                <a:latin typeface="Century Gothic" panose="020B0502020202020204" pitchFamily="34" charset="0"/>
              </a:rPr>
              <a:t>IN MAGGIORE DETTAGLIO</a:t>
            </a: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0595EBBA-BD5E-0DBB-2EF0-79DD9CE8B4AC}"/>
              </a:ext>
            </a:extLst>
          </p:cNvPr>
          <p:cNvSpPr txBox="1"/>
          <p:nvPr/>
        </p:nvSpPr>
        <p:spPr>
          <a:xfrm>
            <a:off x="343650" y="1929816"/>
            <a:ext cx="3742469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noProof="1">
                <a:latin typeface="Century Gothic" panose="020B0502020202020204" pitchFamily="34" charset="0"/>
              </a:rPr>
              <a:t>S</a:t>
            </a:r>
            <a:r>
              <a:rPr lang="it-IT" sz="2000" noProof="1">
                <a:latin typeface="Century Gothic" panose="020B0502020202020204" pitchFamily="34" charset="0"/>
              </a:rPr>
              <a:t>CARICA QUESTO POSTER E DISTRIBUISCILO LIBERAMENTE</a:t>
            </a:r>
            <a:endParaRPr lang="en-US" sz="2000" noProof="1">
              <a:latin typeface="Century Gothic" panose="020B0502020202020204" pitchFamily="34" charset="0"/>
            </a:endParaRPr>
          </a:p>
        </p:txBody>
      </p:sp>
      <p:pic>
        <p:nvPicPr>
          <p:cNvPr id="4" name="Picture 3" descr="A qr code and a logo&#10;&#10;AI-generated content may be incorrect.">
            <a:extLst>
              <a:ext uri="{FF2B5EF4-FFF2-40B4-BE49-F238E27FC236}">
                <a16:creationId xmlns:a16="http://schemas.microsoft.com/office/drawing/2014/main" id="{A8E26294-CC6F-3268-9F84-7E9F81EB78E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1432" y="97460"/>
            <a:ext cx="4535628" cy="2922961"/>
          </a:xfrm>
          <a:prstGeom prst="rect">
            <a:avLst/>
          </a:prstGeom>
        </p:spPr>
      </p:pic>
      <p:pic>
        <p:nvPicPr>
          <p:cNvPr id="9" name="Picture 8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CCC5069-8A42-7378-9364-61622E4D4BC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8710" y="18817713"/>
            <a:ext cx="2249513" cy="23994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"/>
          <p:cNvSpPr/>
          <p:nvPr/>
        </p:nvSpPr>
        <p:spPr>
          <a:xfrm>
            <a:off x="9065292" y="4570055"/>
            <a:ext cx="11995966" cy="11995966"/>
          </a:xfrm>
          <a:prstGeom prst="ellipse">
            <a:avLst/>
          </a:prstGeom>
          <a:gradFill>
            <a:gsLst>
              <a:gs pos="0">
                <a:srgbClr val="FFE27F"/>
              </a:gs>
              <a:gs pos="58999">
                <a:srgbClr val="FFE27F"/>
              </a:gs>
              <a:gs pos="83000">
                <a:srgbClr val="FFC80A"/>
              </a:gs>
              <a:gs pos="100000">
                <a:srgbClr val="FFC80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0" name="Google Shape;200;p2"/>
          <p:cNvGrpSpPr/>
          <p:nvPr/>
        </p:nvGrpSpPr>
        <p:grpSpPr>
          <a:xfrm>
            <a:off x="10743795" y="8539174"/>
            <a:ext cx="8835922" cy="5731949"/>
            <a:chOff x="11019386" y="7776402"/>
            <a:chExt cx="8835922" cy="5731949"/>
          </a:xfrm>
        </p:grpSpPr>
        <p:sp>
          <p:nvSpPr>
            <p:cNvPr id="201" name="Google Shape;201;p2"/>
            <p:cNvSpPr/>
            <p:nvPr/>
          </p:nvSpPr>
          <p:spPr>
            <a:xfrm>
              <a:off x="12802785" y="9035593"/>
              <a:ext cx="4201224" cy="645775"/>
            </a:xfrm>
            <a:prstGeom prst="rightArrow">
              <a:avLst>
                <a:gd name="adj1" fmla="val 59719"/>
                <a:gd name="adj2" fmla="val 50000"/>
              </a:avLst>
            </a:prstGeom>
            <a:solidFill>
              <a:srgbClr val="FFC000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3647387" y="7776402"/>
              <a:ext cx="2195061" cy="1081296"/>
            </a:xfrm>
            <a:prstGeom prst="roundRect">
              <a:avLst>
                <a:gd name="adj" fmla="val 16667"/>
              </a:avLst>
            </a:prstGeom>
            <a:solidFill>
              <a:srgbClr val="F9F7C3">
                <a:alpha val="84705"/>
              </a:srgbClr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 rot="5400000">
              <a:off x="16997367" y="6843196"/>
              <a:ext cx="830674" cy="3140514"/>
            </a:xfrm>
            <a:prstGeom prst="bentArrow">
              <a:avLst>
                <a:gd name="adj1" fmla="val 44832"/>
                <a:gd name="adj2" fmla="val 41293"/>
                <a:gd name="adj3" fmla="val 39645"/>
                <a:gd name="adj4" fmla="val 20004"/>
              </a:avLst>
            </a:prstGeom>
            <a:solidFill>
              <a:srgbClr val="9DD2DA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6980462" y="8830924"/>
              <a:ext cx="2874846" cy="1093305"/>
            </a:xfrm>
            <a:prstGeom prst="roundRect">
              <a:avLst>
                <a:gd name="adj" fmla="val 16667"/>
              </a:avLst>
            </a:prstGeom>
            <a:solidFill>
              <a:srgbClr val="F9F7C3">
                <a:alpha val="84705"/>
              </a:srgbClr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 rot="10800000">
              <a:off x="16242872" y="9921103"/>
              <a:ext cx="2606482" cy="1748328"/>
            </a:xfrm>
            <a:prstGeom prst="bentArrow">
              <a:avLst>
                <a:gd name="adj1" fmla="val 22201"/>
                <a:gd name="adj2" fmla="val 20060"/>
                <a:gd name="adj3" fmla="val 26323"/>
                <a:gd name="adj4" fmla="val 15674"/>
              </a:avLst>
            </a:prstGeom>
            <a:solidFill>
              <a:srgbClr val="9DD2DA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3350418" y="10597144"/>
              <a:ext cx="2874846" cy="1179059"/>
            </a:xfrm>
            <a:prstGeom prst="roundRect">
              <a:avLst>
                <a:gd name="adj" fmla="val 16667"/>
              </a:avLst>
            </a:prstGeom>
            <a:solidFill>
              <a:srgbClr val="F9F7C3">
                <a:alpha val="84705"/>
              </a:srgbClr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2920069" y="12415046"/>
              <a:ext cx="2158088" cy="1093305"/>
            </a:xfrm>
            <a:prstGeom prst="roundRect">
              <a:avLst>
                <a:gd name="adj" fmla="val 16667"/>
              </a:avLst>
            </a:prstGeom>
            <a:solidFill>
              <a:srgbClr val="F9F7C3">
                <a:alpha val="84705"/>
              </a:srgbClr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 rot="5400000">
              <a:off x="14834895" y="8048829"/>
              <a:ext cx="1037334" cy="5126414"/>
            </a:xfrm>
            <a:prstGeom prst="bentArrow">
              <a:avLst>
                <a:gd name="adj1" fmla="val 15816"/>
                <a:gd name="adj2" fmla="val 31017"/>
                <a:gd name="adj3" fmla="val 23325"/>
                <a:gd name="adj4" fmla="val 20004"/>
              </a:avLst>
            </a:prstGeom>
            <a:solidFill>
              <a:srgbClr val="FFC000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5975137" y="12401095"/>
              <a:ext cx="2874846" cy="1093305"/>
            </a:xfrm>
            <a:prstGeom prst="roundRect">
              <a:avLst>
                <a:gd name="adj" fmla="val 16667"/>
              </a:avLst>
            </a:prstGeom>
            <a:solidFill>
              <a:srgbClr val="F9F7C3">
                <a:alpha val="84705"/>
              </a:srgbClr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 rot="-5400000">
              <a:off x="12230514" y="10506931"/>
              <a:ext cx="650874" cy="1608472"/>
            </a:xfrm>
            <a:prstGeom prst="bentArrow">
              <a:avLst>
                <a:gd name="adj1" fmla="val 46238"/>
                <a:gd name="adj2" fmla="val 29125"/>
                <a:gd name="adj3" fmla="val 30754"/>
                <a:gd name="adj4" fmla="val 15674"/>
              </a:avLst>
            </a:prstGeom>
            <a:solidFill>
              <a:srgbClr val="FA9089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670071" y="7912342"/>
              <a:ext cx="1966222" cy="906013"/>
            </a:xfrm>
            <a:prstGeom prst="bentArrow">
              <a:avLst>
                <a:gd name="adj1" fmla="val 38727"/>
                <a:gd name="adj2" fmla="val 36110"/>
                <a:gd name="adj3" fmla="val 28210"/>
                <a:gd name="adj4" fmla="val 24505"/>
              </a:avLst>
            </a:prstGeom>
            <a:solidFill>
              <a:srgbClr val="9DD2DA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2"/>
            <p:cNvSpPr txBox="1"/>
            <p:nvPr/>
          </p:nvSpPr>
          <p:spPr>
            <a:xfrm>
              <a:off x="13743428" y="7993884"/>
              <a:ext cx="202550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SE" sz="18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OBSERVATIONAL EXPERIMENTS</a:t>
              </a:r>
              <a:endParaRPr/>
            </a:p>
          </p:txBody>
        </p:sp>
        <p:sp>
          <p:nvSpPr>
            <p:cNvPr id="213" name="Google Shape;213;p2"/>
            <p:cNvSpPr txBox="1"/>
            <p:nvPr/>
          </p:nvSpPr>
          <p:spPr>
            <a:xfrm>
              <a:off x="17131194" y="8933342"/>
              <a:ext cx="2661889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SE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DIFFERENT EXPLANATIONS, MODELS</a:t>
              </a:r>
              <a:endParaRPr/>
            </a:p>
          </p:txBody>
        </p:sp>
        <p:sp>
          <p:nvSpPr>
            <p:cNvPr id="214" name="Google Shape;214;p2"/>
            <p:cNvSpPr txBox="1"/>
            <p:nvPr/>
          </p:nvSpPr>
          <p:spPr>
            <a:xfrm>
              <a:off x="15908267" y="8013859"/>
              <a:ext cx="266188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SE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IDENTIFY PATTERNS</a:t>
              </a:r>
              <a:endParaRPr/>
            </a:p>
          </p:txBody>
        </p:sp>
        <p:sp>
          <p:nvSpPr>
            <p:cNvPr id="215" name="Google Shape;215;p2"/>
            <p:cNvSpPr txBox="1"/>
            <p:nvPr/>
          </p:nvSpPr>
          <p:spPr>
            <a:xfrm>
              <a:off x="16292532" y="11144830"/>
              <a:ext cx="266188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SE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MAKE PREDICTIONS</a:t>
              </a:r>
              <a:endParaRPr/>
            </a:p>
          </p:txBody>
        </p:sp>
        <p:sp>
          <p:nvSpPr>
            <p:cNvPr id="216" name="Google Shape;216;p2"/>
            <p:cNvSpPr txBox="1"/>
            <p:nvPr/>
          </p:nvSpPr>
          <p:spPr>
            <a:xfrm>
              <a:off x="13588245" y="9768276"/>
              <a:ext cx="266188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SE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CHECK ASSUMPTIONS</a:t>
              </a:r>
              <a:endParaRPr/>
            </a:p>
          </p:txBody>
        </p:sp>
        <p:sp>
          <p:nvSpPr>
            <p:cNvPr id="217" name="Google Shape;217;p2"/>
            <p:cNvSpPr txBox="1"/>
            <p:nvPr/>
          </p:nvSpPr>
          <p:spPr>
            <a:xfrm>
              <a:off x="13822525" y="9177668"/>
              <a:ext cx="266188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SE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PROPOSE NEW</a:t>
              </a:r>
              <a:endParaRPr/>
            </a:p>
          </p:txBody>
        </p:sp>
        <p:sp>
          <p:nvSpPr>
            <p:cNvPr id="218" name="Google Shape;218;p2"/>
            <p:cNvSpPr txBox="1"/>
            <p:nvPr/>
          </p:nvSpPr>
          <p:spPr>
            <a:xfrm>
              <a:off x="11221728" y="8067969"/>
              <a:ext cx="266188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SE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MORE</a:t>
              </a: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 rot="5400000">
              <a:off x="13730771" y="11646173"/>
              <a:ext cx="599595" cy="884648"/>
            </a:xfrm>
            <a:prstGeom prst="rightArrow">
              <a:avLst>
                <a:gd name="adj1" fmla="val 61999"/>
                <a:gd name="adj2" fmla="val 39351"/>
              </a:avLst>
            </a:prstGeom>
            <a:solidFill>
              <a:srgbClr val="FA9089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2"/>
            <p:cNvSpPr txBox="1"/>
            <p:nvPr/>
          </p:nvSpPr>
          <p:spPr>
            <a:xfrm>
              <a:off x="13443826" y="10694350"/>
              <a:ext cx="266188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SE" sz="18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TESTING EXPERIMENTS</a:t>
              </a:r>
              <a:endParaRPr/>
            </a:p>
          </p:txBody>
        </p:sp>
        <p:sp>
          <p:nvSpPr>
            <p:cNvPr id="221" name="Google Shape;221;p2"/>
            <p:cNvSpPr txBox="1"/>
            <p:nvPr/>
          </p:nvSpPr>
          <p:spPr>
            <a:xfrm>
              <a:off x="13446516" y="11029176"/>
              <a:ext cx="266188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SE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Do outcomes agree with predictions?</a:t>
              </a:r>
              <a:endParaRPr/>
            </a:p>
          </p:txBody>
        </p:sp>
        <p:sp>
          <p:nvSpPr>
            <p:cNvPr id="222" name="Google Shape;222;p2"/>
            <p:cNvSpPr txBox="1"/>
            <p:nvPr/>
          </p:nvSpPr>
          <p:spPr>
            <a:xfrm>
              <a:off x="13746855" y="11869705"/>
              <a:ext cx="5674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SE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YES</a:t>
              </a:r>
              <a:endParaRPr/>
            </a:p>
          </p:txBody>
        </p:sp>
        <p:sp>
          <p:nvSpPr>
            <p:cNvPr id="223" name="Google Shape;223;p2"/>
            <p:cNvSpPr txBox="1"/>
            <p:nvPr/>
          </p:nvSpPr>
          <p:spPr>
            <a:xfrm>
              <a:off x="12303278" y="11277894"/>
              <a:ext cx="6167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SE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</a:t>
              </a:r>
              <a:endParaRPr/>
            </a:p>
          </p:txBody>
        </p:sp>
        <p:sp>
          <p:nvSpPr>
            <p:cNvPr id="224" name="Google Shape;224;p2"/>
            <p:cNvSpPr txBox="1"/>
            <p:nvPr/>
          </p:nvSpPr>
          <p:spPr>
            <a:xfrm>
              <a:off x="12693636" y="12624583"/>
              <a:ext cx="266188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SE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MORE TESTING EXPERIMENTS</a:t>
              </a:r>
              <a:endParaRPr/>
            </a:p>
          </p:txBody>
        </p:sp>
        <p:sp>
          <p:nvSpPr>
            <p:cNvPr id="225" name="Google Shape;225;p2"/>
            <p:cNvSpPr txBox="1"/>
            <p:nvPr/>
          </p:nvSpPr>
          <p:spPr>
            <a:xfrm>
              <a:off x="16081615" y="12624583"/>
              <a:ext cx="266188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SE" sz="18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APPLICATION EXPERIMENTS</a:t>
              </a: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5078157" y="12625139"/>
              <a:ext cx="884649" cy="645775"/>
            </a:xfrm>
            <a:prstGeom prst="rightArrow">
              <a:avLst>
                <a:gd name="adj1" fmla="val 46698"/>
                <a:gd name="adj2" fmla="val 50000"/>
              </a:avLst>
            </a:prstGeom>
            <a:solidFill>
              <a:srgbClr val="9DD2DA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1019387" y="8831526"/>
              <a:ext cx="1789333" cy="2141034"/>
            </a:xfrm>
            <a:prstGeom prst="roundRect">
              <a:avLst>
                <a:gd name="adj" fmla="val 16667"/>
              </a:avLst>
            </a:prstGeom>
            <a:solidFill>
              <a:srgbClr val="F9F7C3">
                <a:alpha val="84705"/>
              </a:srgbClr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2"/>
            <p:cNvSpPr txBox="1"/>
            <p:nvPr/>
          </p:nvSpPr>
          <p:spPr>
            <a:xfrm>
              <a:off x="11019386" y="9420384"/>
              <a:ext cx="1789333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SE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REFLECTIONS AND REVISIONS</a:t>
              </a:r>
              <a:endParaRPr/>
            </a:p>
          </p:txBody>
        </p:sp>
      </p:grpSp>
      <p:sp>
        <p:nvSpPr>
          <p:cNvPr id="2" name="Google Shape;107;p1">
            <a:extLst>
              <a:ext uri="{FF2B5EF4-FFF2-40B4-BE49-F238E27FC236}">
                <a16:creationId xmlns:a16="http://schemas.microsoft.com/office/drawing/2014/main" id="{53ED30AD-6524-F5C5-64DF-A3A0A00A4051}"/>
              </a:ext>
            </a:extLst>
          </p:cNvPr>
          <p:cNvSpPr/>
          <p:nvPr/>
        </p:nvSpPr>
        <p:spPr>
          <a:xfrm>
            <a:off x="9065292" y="4570055"/>
            <a:ext cx="11995966" cy="11995966"/>
          </a:xfrm>
          <a:prstGeom prst="ellipse">
            <a:avLst/>
          </a:prstGeom>
          <a:gradFill>
            <a:gsLst>
              <a:gs pos="0">
                <a:srgbClr val="FFE27F"/>
              </a:gs>
              <a:gs pos="58999">
                <a:srgbClr val="FFE27F"/>
              </a:gs>
              <a:gs pos="83000">
                <a:srgbClr val="FFC80A"/>
              </a:gs>
              <a:gs pos="100000">
                <a:srgbClr val="FFC80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"/>
          <p:cNvSpPr txBox="1"/>
          <p:nvPr/>
        </p:nvSpPr>
        <p:spPr>
          <a:xfrm>
            <a:off x="9951029" y="5694587"/>
            <a:ext cx="10192367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L’ISLE</a:t>
            </a:r>
            <a:r>
              <a:rPr lang="en-SE" sz="6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5400" b="1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n-SE" sz="5400" b="1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INVESTIGATIVE SCIENCE LEARNING ENVIRONMENT</a:t>
            </a:r>
            <a:r>
              <a:rPr lang="it-IT" sz="5400" b="1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6000" b="1" i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" name="Google Shape;157;p1">
            <a:extLst>
              <a:ext uri="{FF2B5EF4-FFF2-40B4-BE49-F238E27FC236}">
                <a16:creationId xmlns:a16="http://schemas.microsoft.com/office/drawing/2014/main" id="{B4BE709B-89E8-E5EA-0ADA-5DD2D2B0838F}"/>
              </a:ext>
            </a:extLst>
          </p:cNvPr>
          <p:cNvGrpSpPr/>
          <p:nvPr/>
        </p:nvGrpSpPr>
        <p:grpSpPr>
          <a:xfrm>
            <a:off x="10743795" y="8530233"/>
            <a:ext cx="8874026" cy="5731949"/>
            <a:chOff x="11019386" y="7776402"/>
            <a:chExt cx="8874026" cy="5731949"/>
          </a:xfrm>
        </p:grpSpPr>
        <p:sp>
          <p:nvSpPr>
            <p:cNvPr id="4" name="Google Shape;158;p1">
              <a:extLst>
                <a:ext uri="{FF2B5EF4-FFF2-40B4-BE49-F238E27FC236}">
                  <a16:creationId xmlns:a16="http://schemas.microsoft.com/office/drawing/2014/main" id="{5CF9FFD0-0A04-02EE-E9F0-1E3CE5BF8A52}"/>
                </a:ext>
              </a:extLst>
            </p:cNvPr>
            <p:cNvSpPr/>
            <p:nvPr/>
          </p:nvSpPr>
          <p:spPr>
            <a:xfrm>
              <a:off x="12802785" y="9035593"/>
              <a:ext cx="4201224" cy="645775"/>
            </a:xfrm>
            <a:prstGeom prst="rightArrow">
              <a:avLst>
                <a:gd name="adj1" fmla="val 59719"/>
                <a:gd name="adj2" fmla="val 50000"/>
              </a:avLst>
            </a:prstGeom>
            <a:solidFill>
              <a:srgbClr val="FFC000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159;p1">
              <a:extLst>
                <a:ext uri="{FF2B5EF4-FFF2-40B4-BE49-F238E27FC236}">
                  <a16:creationId xmlns:a16="http://schemas.microsoft.com/office/drawing/2014/main" id="{579F14B4-7087-3637-D5C6-62133DF1E152}"/>
                </a:ext>
              </a:extLst>
            </p:cNvPr>
            <p:cNvSpPr/>
            <p:nvPr/>
          </p:nvSpPr>
          <p:spPr>
            <a:xfrm>
              <a:off x="13647387" y="7776402"/>
              <a:ext cx="2195061" cy="1081296"/>
            </a:xfrm>
            <a:prstGeom prst="roundRect">
              <a:avLst>
                <a:gd name="adj" fmla="val 16667"/>
              </a:avLst>
            </a:prstGeom>
            <a:solidFill>
              <a:srgbClr val="F9F7C3">
                <a:alpha val="84705"/>
              </a:srgbClr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160;p1">
              <a:extLst>
                <a:ext uri="{FF2B5EF4-FFF2-40B4-BE49-F238E27FC236}">
                  <a16:creationId xmlns:a16="http://schemas.microsoft.com/office/drawing/2014/main" id="{F972567D-A08C-B5B4-3867-28443D0B982A}"/>
                </a:ext>
              </a:extLst>
            </p:cNvPr>
            <p:cNvSpPr/>
            <p:nvPr/>
          </p:nvSpPr>
          <p:spPr>
            <a:xfrm rot="5400000">
              <a:off x="16997367" y="6843196"/>
              <a:ext cx="830674" cy="3140514"/>
            </a:xfrm>
            <a:prstGeom prst="bentArrow">
              <a:avLst>
                <a:gd name="adj1" fmla="val 44832"/>
                <a:gd name="adj2" fmla="val 41293"/>
                <a:gd name="adj3" fmla="val 39645"/>
                <a:gd name="adj4" fmla="val 20004"/>
              </a:avLst>
            </a:prstGeom>
            <a:solidFill>
              <a:srgbClr val="9DD2DA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61;p1">
              <a:extLst>
                <a:ext uri="{FF2B5EF4-FFF2-40B4-BE49-F238E27FC236}">
                  <a16:creationId xmlns:a16="http://schemas.microsoft.com/office/drawing/2014/main" id="{E2D479ED-B574-BB22-2B30-0F7B6F66E26A}"/>
                </a:ext>
              </a:extLst>
            </p:cNvPr>
            <p:cNvSpPr/>
            <p:nvPr/>
          </p:nvSpPr>
          <p:spPr>
            <a:xfrm>
              <a:off x="17018566" y="8830924"/>
              <a:ext cx="2874846" cy="1093305"/>
            </a:xfrm>
            <a:prstGeom prst="roundRect">
              <a:avLst>
                <a:gd name="adj" fmla="val 16667"/>
              </a:avLst>
            </a:prstGeom>
            <a:solidFill>
              <a:srgbClr val="F9F7C3">
                <a:alpha val="84705"/>
              </a:srgbClr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62;p1">
              <a:extLst>
                <a:ext uri="{FF2B5EF4-FFF2-40B4-BE49-F238E27FC236}">
                  <a16:creationId xmlns:a16="http://schemas.microsoft.com/office/drawing/2014/main" id="{87009E42-6C04-994A-B68E-078C589FF982}"/>
                </a:ext>
              </a:extLst>
            </p:cNvPr>
            <p:cNvSpPr/>
            <p:nvPr/>
          </p:nvSpPr>
          <p:spPr>
            <a:xfrm rot="10800000">
              <a:off x="16242872" y="9921103"/>
              <a:ext cx="2606482" cy="1748328"/>
            </a:xfrm>
            <a:prstGeom prst="bentArrow">
              <a:avLst>
                <a:gd name="adj1" fmla="val 22201"/>
                <a:gd name="adj2" fmla="val 20060"/>
                <a:gd name="adj3" fmla="val 26323"/>
                <a:gd name="adj4" fmla="val 15674"/>
              </a:avLst>
            </a:prstGeom>
            <a:solidFill>
              <a:srgbClr val="9DD2DA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63;p1">
              <a:extLst>
                <a:ext uri="{FF2B5EF4-FFF2-40B4-BE49-F238E27FC236}">
                  <a16:creationId xmlns:a16="http://schemas.microsoft.com/office/drawing/2014/main" id="{897EC3EE-5705-DA16-FB58-8882401DC863}"/>
                </a:ext>
              </a:extLst>
            </p:cNvPr>
            <p:cNvSpPr/>
            <p:nvPr/>
          </p:nvSpPr>
          <p:spPr>
            <a:xfrm>
              <a:off x="12920069" y="12415046"/>
              <a:ext cx="2158088" cy="1093305"/>
            </a:xfrm>
            <a:prstGeom prst="roundRect">
              <a:avLst>
                <a:gd name="adj" fmla="val 16667"/>
              </a:avLst>
            </a:prstGeom>
            <a:solidFill>
              <a:srgbClr val="F9F7C3">
                <a:alpha val="84705"/>
              </a:srgbClr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64;p1">
              <a:extLst>
                <a:ext uri="{FF2B5EF4-FFF2-40B4-BE49-F238E27FC236}">
                  <a16:creationId xmlns:a16="http://schemas.microsoft.com/office/drawing/2014/main" id="{AEB46D8D-1E62-44FD-48D9-EA80EB357C61}"/>
                </a:ext>
              </a:extLst>
            </p:cNvPr>
            <p:cNvSpPr/>
            <p:nvPr/>
          </p:nvSpPr>
          <p:spPr>
            <a:xfrm>
              <a:off x="15975137" y="12401095"/>
              <a:ext cx="2874846" cy="1093305"/>
            </a:xfrm>
            <a:prstGeom prst="roundRect">
              <a:avLst>
                <a:gd name="adj" fmla="val 16667"/>
              </a:avLst>
            </a:prstGeom>
            <a:solidFill>
              <a:srgbClr val="F9F7C3">
                <a:alpha val="84705"/>
              </a:srgbClr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65;p1">
              <a:extLst>
                <a:ext uri="{FF2B5EF4-FFF2-40B4-BE49-F238E27FC236}">
                  <a16:creationId xmlns:a16="http://schemas.microsoft.com/office/drawing/2014/main" id="{1EA8A3C5-5E62-37CC-BCB6-3815DE2DD409}"/>
                </a:ext>
              </a:extLst>
            </p:cNvPr>
            <p:cNvSpPr/>
            <p:nvPr/>
          </p:nvSpPr>
          <p:spPr>
            <a:xfrm rot="5400000">
              <a:off x="14844963" y="8049371"/>
              <a:ext cx="1037334" cy="5106278"/>
            </a:xfrm>
            <a:prstGeom prst="bentArrow">
              <a:avLst>
                <a:gd name="adj1" fmla="val 15816"/>
                <a:gd name="adj2" fmla="val 31017"/>
                <a:gd name="adj3" fmla="val 23325"/>
                <a:gd name="adj4" fmla="val 20004"/>
              </a:avLst>
            </a:prstGeom>
            <a:solidFill>
              <a:srgbClr val="FFC000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66;p1">
              <a:extLst>
                <a:ext uri="{FF2B5EF4-FFF2-40B4-BE49-F238E27FC236}">
                  <a16:creationId xmlns:a16="http://schemas.microsoft.com/office/drawing/2014/main" id="{156CB5AF-6319-C48E-8941-B9F73F6C109A}"/>
                </a:ext>
              </a:extLst>
            </p:cNvPr>
            <p:cNvSpPr/>
            <p:nvPr/>
          </p:nvSpPr>
          <p:spPr>
            <a:xfrm rot="-5400000">
              <a:off x="12219985" y="10517460"/>
              <a:ext cx="650874" cy="1587414"/>
            </a:xfrm>
            <a:prstGeom prst="bentArrow">
              <a:avLst>
                <a:gd name="adj1" fmla="val 46238"/>
                <a:gd name="adj2" fmla="val 29125"/>
                <a:gd name="adj3" fmla="val 30754"/>
                <a:gd name="adj4" fmla="val 15674"/>
              </a:avLst>
            </a:prstGeom>
            <a:solidFill>
              <a:srgbClr val="FA9089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67;p1">
              <a:extLst>
                <a:ext uri="{FF2B5EF4-FFF2-40B4-BE49-F238E27FC236}">
                  <a16:creationId xmlns:a16="http://schemas.microsoft.com/office/drawing/2014/main" id="{EB7AC0A0-3767-13C1-035A-BFA6E27FBDA4}"/>
                </a:ext>
              </a:extLst>
            </p:cNvPr>
            <p:cNvSpPr/>
            <p:nvPr/>
          </p:nvSpPr>
          <p:spPr>
            <a:xfrm>
              <a:off x="11670071" y="7912342"/>
              <a:ext cx="1966222" cy="913865"/>
            </a:xfrm>
            <a:prstGeom prst="bentArrow">
              <a:avLst>
                <a:gd name="adj1" fmla="val 38727"/>
                <a:gd name="adj2" fmla="val 36110"/>
                <a:gd name="adj3" fmla="val 28210"/>
                <a:gd name="adj4" fmla="val 24505"/>
              </a:avLst>
            </a:prstGeom>
            <a:solidFill>
              <a:srgbClr val="9DD2DA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68;p1">
              <a:extLst>
                <a:ext uri="{FF2B5EF4-FFF2-40B4-BE49-F238E27FC236}">
                  <a16:creationId xmlns:a16="http://schemas.microsoft.com/office/drawing/2014/main" id="{94B2B7AC-A8DA-93EF-9101-A8CEBA3C9CAE}"/>
                </a:ext>
              </a:extLst>
            </p:cNvPr>
            <p:cNvSpPr txBox="1"/>
            <p:nvPr/>
          </p:nvSpPr>
          <p:spPr>
            <a:xfrm>
              <a:off x="13743428" y="7993884"/>
              <a:ext cx="2025504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/>
              <a:r>
                <a:rPr lang="it-IT" sz="1800" b="1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ESPERIMENTI DI OSSERVAZIONE</a:t>
              </a:r>
              <a:endParaRPr dirty="0"/>
            </a:p>
          </p:txBody>
        </p:sp>
        <p:sp>
          <p:nvSpPr>
            <p:cNvPr id="15" name="Google Shape;169;p1">
              <a:extLst>
                <a:ext uri="{FF2B5EF4-FFF2-40B4-BE49-F238E27FC236}">
                  <a16:creationId xmlns:a16="http://schemas.microsoft.com/office/drawing/2014/main" id="{1C64193D-0F5C-6F51-74A6-382B773D7A9C}"/>
                </a:ext>
              </a:extLst>
            </p:cNvPr>
            <p:cNvSpPr txBox="1"/>
            <p:nvPr/>
          </p:nvSpPr>
          <p:spPr>
            <a:xfrm>
              <a:off x="17131194" y="9061929"/>
              <a:ext cx="2661889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SPIEGAZIONI,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MODELLI DIFFERENTI</a:t>
              </a:r>
              <a:endParaRPr dirty="0"/>
            </a:p>
          </p:txBody>
        </p:sp>
        <p:sp>
          <p:nvSpPr>
            <p:cNvPr id="16" name="Google Shape;170;p1">
              <a:extLst>
                <a:ext uri="{FF2B5EF4-FFF2-40B4-BE49-F238E27FC236}">
                  <a16:creationId xmlns:a16="http://schemas.microsoft.com/office/drawing/2014/main" id="{917EB3AC-BC0E-C4DF-82BD-13CA752EBA77}"/>
                </a:ext>
              </a:extLst>
            </p:cNvPr>
            <p:cNvSpPr txBox="1"/>
            <p:nvPr/>
          </p:nvSpPr>
          <p:spPr>
            <a:xfrm>
              <a:off x="15908267" y="8013859"/>
              <a:ext cx="2661889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dirty="0">
                  <a:solidFill>
                    <a:schemeClr val="dk1"/>
                  </a:solidFill>
                  <a:latin typeface="Century Gothic"/>
                  <a:sym typeface="Century Gothic"/>
                </a:rPr>
                <a:t>RICONOSCERE SCHEMI</a:t>
              </a:r>
              <a:endParaRPr sz="1200" dirty="0"/>
            </a:p>
          </p:txBody>
        </p:sp>
        <p:sp>
          <p:nvSpPr>
            <p:cNvPr id="17" name="Google Shape;171;p1">
              <a:extLst>
                <a:ext uri="{FF2B5EF4-FFF2-40B4-BE49-F238E27FC236}">
                  <a16:creationId xmlns:a16="http://schemas.microsoft.com/office/drawing/2014/main" id="{DC5BFE05-8F00-D474-A7C5-863E967539E9}"/>
                </a:ext>
              </a:extLst>
            </p:cNvPr>
            <p:cNvSpPr txBox="1"/>
            <p:nvPr/>
          </p:nvSpPr>
          <p:spPr>
            <a:xfrm>
              <a:off x="16292532" y="11144830"/>
              <a:ext cx="266188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FARE FREVISIONI</a:t>
              </a:r>
              <a:endParaRPr dirty="0"/>
            </a:p>
          </p:txBody>
        </p:sp>
        <p:sp>
          <p:nvSpPr>
            <p:cNvPr id="18" name="Google Shape;172;p1">
              <a:extLst>
                <a:ext uri="{FF2B5EF4-FFF2-40B4-BE49-F238E27FC236}">
                  <a16:creationId xmlns:a16="http://schemas.microsoft.com/office/drawing/2014/main" id="{96CCF7AF-9FF1-1A0B-E07D-1E8C168A50CC}"/>
                </a:ext>
              </a:extLst>
            </p:cNvPr>
            <p:cNvSpPr txBox="1"/>
            <p:nvPr/>
          </p:nvSpPr>
          <p:spPr>
            <a:xfrm>
              <a:off x="13488229" y="9768276"/>
              <a:ext cx="3246559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CONTROLLARE LE ASSUNZIONI</a:t>
              </a:r>
              <a:endParaRPr sz="1200" dirty="0"/>
            </a:p>
          </p:txBody>
        </p:sp>
        <p:sp>
          <p:nvSpPr>
            <p:cNvPr id="19" name="Google Shape;173;p1">
              <a:extLst>
                <a:ext uri="{FF2B5EF4-FFF2-40B4-BE49-F238E27FC236}">
                  <a16:creationId xmlns:a16="http://schemas.microsoft.com/office/drawing/2014/main" id="{042AD3B0-2AD6-2646-F7B1-338437CB8F63}"/>
                </a:ext>
              </a:extLst>
            </p:cNvPr>
            <p:cNvSpPr txBox="1"/>
            <p:nvPr/>
          </p:nvSpPr>
          <p:spPr>
            <a:xfrm>
              <a:off x="13822525" y="9177668"/>
              <a:ext cx="266188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PROPORRE NUOVE</a:t>
              </a:r>
              <a:endParaRPr dirty="0"/>
            </a:p>
          </p:txBody>
        </p:sp>
        <p:sp>
          <p:nvSpPr>
            <p:cNvPr id="20" name="Google Shape;174;p1">
              <a:extLst>
                <a:ext uri="{FF2B5EF4-FFF2-40B4-BE49-F238E27FC236}">
                  <a16:creationId xmlns:a16="http://schemas.microsoft.com/office/drawing/2014/main" id="{76DF1548-F66B-442F-C1FA-810B54E7373D}"/>
                </a:ext>
              </a:extLst>
            </p:cNvPr>
            <p:cNvSpPr txBox="1"/>
            <p:nvPr/>
          </p:nvSpPr>
          <p:spPr>
            <a:xfrm>
              <a:off x="11221728" y="8067969"/>
              <a:ext cx="2661889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 dirty="0">
                  <a:solidFill>
                    <a:schemeClr val="dk1"/>
                  </a:solidFill>
                  <a:latin typeface="Century Gothic"/>
                  <a:sym typeface="Century Gothic"/>
                </a:rPr>
                <a:t>ULTERIORI</a:t>
              </a:r>
              <a:endParaRPr dirty="0"/>
            </a:p>
          </p:txBody>
        </p:sp>
        <p:sp>
          <p:nvSpPr>
            <p:cNvPr id="21" name="Google Shape;175;p1">
              <a:extLst>
                <a:ext uri="{FF2B5EF4-FFF2-40B4-BE49-F238E27FC236}">
                  <a16:creationId xmlns:a16="http://schemas.microsoft.com/office/drawing/2014/main" id="{C850C30E-33E6-85D1-1058-54A40EAEF825}"/>
                </a:ext>
              </a:extLst>
            </p:cNvPr>
            <p:cNvSpPr/>
            <p:nvPr/>
          </p:nvSpPr>
          <p:spPr>
            <a:xfrm rot="5400000">
              <a:off x="13730771" y="11646173"/>
              <a:ext cx="599595" cy="884648"/>
            </a:xfrm>
            <a:prstGeom prst="rightArrow">
              <a:avLst>
                <a:gd name="adj1" fmla="val 61999"/>
                <a:gd name="adj2" fmla="val 39351"/>
              </a:avLst>
            </a:prstGeom>
            <a:solidFill>
              <a:srgbClr val="FA9089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76;p1">
              <a:extLst>
                <a:ext uri="{FF2B5EF4-FFF2-40B4-BE49-F238E27FC236}">
                  <a16:creationId xmlns:a16="http://schemas.microsoft.com/office/drawing/2014/main" id="{527EF4FA-1CE7-9DA6-C8DC-0F3E2235F6CF}"/>
                </a:ext>
              </a:extLst>
            </p:cNvPr>
            <p:cNvSpPr txBox="1"/>
            <p:nvPr/>
          </p:nvSpPr>
          <p:spPr>
            <a:xfrm>
              <a:off x="13746855" y="11869705"/>
              <a:ext cx="5674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SI</a:t>
              </a:r>
              <a:endParaRPr dirty="0"/>
            </a:p>
          </p:txBody>
        </p:sp>
        <p:sp>
          <p:nvSpPr>
            <p:cNvPr id="23" name="Google Shape;177;p1">
              <a:extLst>
                <a:ext uri="{FF2B5EF4-FFF2-40B4-BE49-F238E27FC236}">
                  <a16:creationId xmlns:a16="http://schemas.microsoft.com/office/drawing/2014/main" id="{4123E349-E1EE-7A22-AEDC-2AFBA1878679}"/>
                </a:ext>
              </a:extLst>
            </p:cNvPr>
            <p:cNvSpPr txBox="1"/>
            <p:nvPr/>
          </p:nvSpPr>
          <p:spPr>
            <a:xfrm>
              <a:off x="12303278" y="11277894"/>
              <a:ext cx="6167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SE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</a:t>
              </a:r>
              <a:endParaRPr/>
            </a:p>
          </p:txBody>
        </p:sp>
        <p:sp>
          <p:nvSpPr>
            <p:cNvPr id="24" name="Google Shape;178;p1">
              <a:extLst>
                <a:ext uri="{FF2B5EF4-FFF2-40B4-BE49-F238E27FC236}">
                  <a16:creationId xmlns:a16="http://schemas.microsoft.com/office/drawing/2014/main" id="{9DC7BFF1-CE97-51FA-C6B7-23619F93C7C6}"/>
                </a:ext>
              </a:extLst>
            </p:cNvPr>
            <p:cNvSpPr txBox="1"/>
            <p:nvPr/>
          </p:nvSpPr>
          <p:spPr>
            <a:xfrm>
              <a:off x="12693636" y="12624583"/>
              <a:ext cx="2661889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ULTERIORI 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ESPERIMENTI DI TEST</a:t>
              </a:r>
              <a:endParaRPr sz="1200" dirty="0"/>
            </a:p>
          </p:txBody>
        </p:sp>
        <p:sp>
          <p:nvSpPr>
            <p:cNvPr id="25" name="Google Shape;179;p1">
              <a:extLst>
                <a:ext uri="{FF2B5EF4-FFF2-40B4-BE49-F238E27FC236}">
                  <a16:creationId xmlns:a16="http://schemas.microsoft.com/office/drawing/2014/main" id="{ADE40171-0A10-D9A8-81B2-B3D5053C0844}"/>
                </a:ext>
              </a:extLst>
            </p:cNvPr>
            <p:cNvSpPr txBox="1"/>
            <p:nvPr/>
          </p:nvSpPr>
          <p:spPr>
            <a:xfrm>
              <a:off x="16081615" y="12624583"/>
              <a:ext cx="2661889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 b="1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ESPERIMENTI DI APPLICAZIONE</a:t>
              </a:r>
              <a:endParaRPr dirty="0"/>
            </a:p>
          </p:txBody>
        </p:sp>
        <p:sp>
          <p:nvSpPr>
            <p:cNvPr id="26" name="Google Shape;180;p1">
              <a:extLst>
                <a:ext uri="{FF2B5EF4-FFF2-40B4-BE49-F238E27FC236}">
                  <a16:creationId xmlns:a16="http://schemas.microsoft.com/office/drawing/2014/main" id="{0F873B0D-8A31-070E-C1E3-0E64621BE390}"/>
                </a:ext>
              </a:extLst>
            </p:cNvPr>
            <p:cNvSpPr/>
            <p:nvPr/>
          </p:nvSpPr>
          <p:spPr>
            <a:xfrm>
              <a:off x="15078157" y="12625139"/>
              <a:ext cx="884649" cy="645775"/>
            </a:xfrm>
            <a:prstGeom prst="rightArrow">
              <a:avLst>
                <a:gd name="adj1" fmla="val 46698"/>
                <a:gd name="adj2" fmla="val 50000"/>
              </a:avLst>
            </a:prstGeom>
            <a:solidFill>
              <a:srgbClr val="9DD2DA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81;p1">
              <a:extLst>
                <a:ext uri="{FF2B5EF4-FFF2-40B4-BE49-F238E27FC236}">
                  <a16:creationId xmlns:a16="http://schemas.microsoft.com/office/drawing/2014/main" id="{2FC75394-21BC-CB76-7B19-E8EBA3ECAA68}"/>
                </a:ext>
              </a:extLst>
            </p:cNvPr>
            <p:cNvSpPr/>
            <p:nvPr/>
          </p:nvSpPr>
          <p:spPr>
            <a:xfrm>
              <a:off x="11019387" y="8831526"/>
              <a:ext cx="1789333" cy="2141034"/>
            </a:xfrm>
            <a:prstGeom prst="roundRect">
              <a:avLst>
                <a:gd name="adj" fmla="val 16667"/>
              </a:avLst>
            </a:prstGeom>
            <a:solidFill>
              <a:srgbClr val="F9F7C3">
                <a:alpha val="84705"/>
              </a:srgbClr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82;p1">
              <a:extLst>
                <a:ext uri="{FF2B5EF4-FFF2-40B4-BE49-F238E27FC236}">
                  <a16:creationId xmlns:a16="http://schemas.microsoft.com/office/drawing/2014/main" id="{92AF9DE7-BEBF-16E8-9B2F-35538890FD7A}"/>
                </a:ext>
              </a:extLst>
            </p:cNvPr>
            <p:cNvSpPr txBox="1"/>
            <p:nvPr/>
          </p:nvSpPr>
          <p:spPr>
            <a:xfrm>
              <a:off x="11019386" y="9420384"/>
              <a:ext cx="1789333" cy="923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RIFLESSIONI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 dirty="0">
                  <a:solidFill>
                    <a:schemeClr val="dk1"/>
                  </a:solidFill>
                  <a:latin typeface="Century Gothic"/>
                  <a:sym typeface="Century Gothic"/>
                </a:rPr>
                <a:t>E 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 dirty="0">
                  <a:solidFill>
                    <a:schemeClr val="dk1"/>
                  </a:solidFill>
                  <a:latin typeface="Century Gothic"/>
                  <a:sym typeface="Century Gothic"/>
                </a:rPr>
                <a:t>REVISIONI</a:t>
              </a:r>
              <a:endParaRPr dirty="0"/>
            </a:p>
          </p:txBody>
        </p:sp>
        <p:sp>
          <p:nvSpPr>
            <p:cNvPr id="29" name="Google Shape;183;p1">
              <a:extLst>
                <a:ext uri="{FF2B5EF4-FFF2-40B4-BE49-F238E27FC236}">
                  <a16:creationId xmlns:a16="http://schemas.microsoft.com/office/drawing/2014/main" id="{1B1E17C2-F59E-0C6E-A244-6C0D375AE2D9}"/>
                </a:ext>
              </a:extLst>
            </p:cNvPr>
            <p:cNvSpPr/>
            <p:nvPr/>
          </p:nvSpPr>
          <p:spPr>
            <a:xfrm>
              <a:off x="13350418" y="10606670"/>
              <a:ext cx="2874846" cy="1179059"/>
            </a:xfrm>
            <a:prstGeom prst="roundRect">
              <a:avLst>
                <a:gd name="adj" fmla="val 16667"/>
              </a:avLst>
            </a:prstGeom>
            <a:solidFill>
              <a:srgbClr val="F9F7C3">
                <a:alpha val="84705"/>
              </a:srgbClr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84;p1">
              <a:extLst>
                <a:ext uri="{FF2B5EF4-FFF2-40B4-BE49-F238E27FC236}">
                  <a16:creationId xmlns:a16="http://schemas.microsoft.com/office/drawing/2014/main" id="{FCEE5C55-0CEC-E073-CEDC-3D8322742DBA}"/>
                </a:ext>
              </a:extLst>
            </p:cNvPr>
            <p:cNvSpPr txBox="1"/>
            <p:nvPr/>
          </p:nvSpPr>
          <p:spPr>
            <a:xfrm>
              <a:off x="13443826" y="10703876"/>
              <a:ext cx="266188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 b="1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ESPERIMENTI DI TEST</a:t>
              </a:r>
              <a:endParaRPr dirty="0"/>
            </a:p>
          </p:txBody>
        </p:sp>
        <p:sp>
          <p:nvSpPr>
            <p:cNvPr id="31" name="Google Shape;185;p1">
              <a:extLst>
                <a:ext uri="{FF2B5EF4-FFF2-40B4-BE49-F238E27FC236}">
                  <a16:creationId xmlns:a16="http://schemas.microsoft.com/office/drawing/2014/main" id="{4134BE6D-E5FC-AF75-AD77-22EF2E5BFBA0}"/>
                </a:ext>
              </a:extLst>
            </p:cNvPr>
            <p:cNvSpPr txBox="1"/>
            <p:nvPr/>
          </p:nvSpPr>
          <p:spPr>
            <a:xfrm>
              <a:off x="13446516" y="11038702"/>
              <a:ext cx="2661889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 risultati sono in accordo con le previsioni</a:t>
              </a:r>
              <a:endParaRPr sz="1200" dirty="0"/>
            </a:p>
          </p:txBody>
        </p:sp>
      </p:grpSp>
      <p:sp>
        <p:nvSpPr>
          <p:cNvPr id="32" name="Google Shape;192;p1">
            <a:extLst>
              <a:ext uri="{FF2B5EF4-FFF2-40B4-BE49-F238E27FC236}">
                <a16:creationId xmlns:a16="http://schemas.microsoft.com/office/drawing/2014/main" id="{3271821E-FD2D-208C-D8BF-E7DAF18FA680}"/>
              </a:ext>
            </a:extLst>
          </p:cNvPr>
          <p:cNvSpPr txBox="1"/>
          <p:nvPr/>
        </p:nvSpPr>
        <p:spPr>
          <a:xfrm>
            <a:off x="11369328" y="14350852"/>
            <a:ext cx="764062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Insegnare Fisica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Trasformare le Menti</a:t>
            </a:r>
            <a:endParaRPr sz="4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267</Words>
  <Application>Microsoft Macintosh PowerPoint</Application>
  <PresentationFormat>Custom</PresentationFormat>
  <Paragraphs>88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Century Gothic</vt:lpstr>
      <vt:lpstr>Arial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Bor Gregorcic</dc:creator>
  <cp:lastModifiedBy>Valentina Bologna</cp:lastModifiedBy>
  <cp:revision>10</cp:revision>
  <dcterms:created xsi:type="dcterms:W3CDTF">2025-09-30T11:31:55Z</dcterms:created>
  <dcterms:modified xsi:type="dcterms:W3CDTF">2026-03-10T09:43:31Z</dcterms:modified>
</cp:coreProperties>
</file>