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/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–Giovanni Mela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“Inserisci qui una citazione”. </a:t>
            </a:r>
          </a:p>
        </p:txBody>
      </p:sp>
      <p:sp>
        <p:nvSpPr>
          <p:cNvPr id="9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g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g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olo Testo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22" name="Corpo livello uno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g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olo Testo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Titolo Testo</a:t>
            </a:r>
          </a:p>
        </p:txBody>
      </p:sp>
      <p:sp>
        <p:nvSpPr>
          <p:cNvPr id="40" name="Corpo livello uno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7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g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7" name="Corpo livello uno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g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532204087_1355x1355.jpg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532241774_2880x1920.jpg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olo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120" name="Numero/Nome e componenti del gruppo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Numero/Nome e componenti del gruppo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ommario della presentazion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Sommario della presentazione</a:t>
            </a:r>
          </a:p>
        </p:txBody>
      </p:sp>
      <p:sp>
        <p:nvSpPr>
          <p:cNvPr id="123" name="Artefatti (presentate brevemente l’innovazione tecnologica che analizzate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2750" indent="-412750" defTabSz="536575">
              <a:spcBef>
                <a:spcPts val="3800"/>
              </a:spcBef>
              <a:defRPr sz="3120"/>
            </a:pPr>
            <a:r>
              <a:t>Artefatti (presentate brevemente l’innovazione tecnologica che analizzate)</a:t>
            </a:r>
          </a:p>
          <a:p>
            <a:pPr marL="412750" indent="-412750" defTabSz="536575">
              <a:spcBef>
                <a:spcPts val="3800"/>
              </a:spcBef>
              <a:defRPr sz="3120"/>
            </a:pPr>
            <a:r>
              <a:t>Attori (chi agisce, dibatte, sostiene, contrasta, ecc. l’innovazione tecnologica che analizzate? Elenco e breve presentazione di 2 righe per i soggetti principali)</a:t>
            </a:r>
          </a:p>
          <a:p>
            <a:pPr marL="412750" indent="-412750" defTabSz="536575">
              <a:spcBef>
                <a:spcPts val="3800"/>
              </a:spcBef>
              <a:defRPr sz="3120"/>
            </a:pPr>
            <a:r>
              <a:t>Agende:</a:t>
            </a:r>
          </a:p>
          <a:p>
            <a:pPr lvl="1" marL="825500" indent="-412750" defTabSz="536575">
              <a:spcBef>
                <a:spcPts val="3800"/>
              </a:spcBef>
              <a:defRPr sz="3120"/>
            </a:pPr>
            <a:r>
              <a:t>Quali sono gli “scenari” che emergono nei materiali analizzati? Ci sono degli scenari dominanti o principali? Sono condivisi? Chi li sostiene? Chi ne propone di alternativi? Le dinamiche sono cooperative o conflittuali?</a:t>
            </a:r>
          </a:p>
          <a:p>
            <a:pPr lvl="1" marL="825500" indent="-412750" defTabSz="536575">
              <a:spcBef>
                <a:spcPts val="3800"/>
              </a:spcBef>
              <a:defRPr sz="3120"/>
            </a:pPr>
            <a:r>
              <a:t>Quali sono le “funzioni” (future) che vengono sottolineate nei materiali analizzati? Ce ne sono alcune dominanti o principali? Sono condivise? Chi li sostiene? Chi ne propone di alternative? A quali ragioni ci si appella per motivare l’importanza di queste funzioni? Le dinamiche sono cooperative o conflittuali?</a:t>
            </a:r>
          </a:p>
          <a:p>
            <a:pPr lvl="1" marL="825500" indent="-412750" defTabSz="536575">
              <a:spcBef>
                <a:spcPts val="3800"/>
              </a:spcBef>
              <a:defRPr sz="3120"/>
            </a:pPr>
            <a:r>
              <a:t>Quali sono le “specifiche tecniche” (future) da soddisfare perché artefatti e sistemi possano svolgere le funzioni attese? Chi ha il compito di realizzarle? Ci sono opinioni divergenti sulla fattibilità e la plausibilità di quanto promesso? Le dinamiche sono cooperative o conflittuali?</a:t>
            </a:r>
          </a:p>
          <a:p>
            <a:pPr marL="412750" indent="-412750" defTabSz="536575">
              <a:spcBef>
                <a:spcPts val="3800"/>
              </a:spcBef>
              <a:defRPr sz="3120"/>
            </a:pPr>
            <a:r>
              <a:t>Documentazione dell’analisi: elencare i documenti analizzati, con il relativo link online (se disponibile)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