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1"/>
    <p:sldMasterId id="2147483674" r:id="rId2"/>
  </p:sldMasterIdLst>
  <p:notesMasterIdLst>
    <p:notesMasterId r:id="rId25"/>
  </p:notesMasterIdLst>
  <p:handoutMasterIdLst>
    <p:handoutMasterId r:id="rId26"/>
  </p:handoutMasterIdLst>
  <p:sldIdLst>
    <p:sldId id="260" r:id="rId3"/>
    <p:sldId id="436" r:id="rId4"/>
    <p:sldId id="394" r:id="rId5"/>
    <p:sldId id="532" r:id="rId6"/>
    <p:sldId id="387" r:id="rId7"/>
    <p:sldId id="452" r:id="rId8"/>
    <p:sldId id="455" r:id="rId9"/>
    <p:sldId id="458" r:id="rId10"/>
    <p:sldId id="428" r:id="rId11"/>
    <p:sldId id="442" r:id="rId12"/>
    <p:sldId id="429" r:id="rId13"/>
    <p:sldId id="430" r:id="rId14"/>
    <p:sldId id="444" r:id="rId15"/>
    <p:sldId id="390" r:id="rId16"/>
    <p:sldId id="445" r:id="rId17"/>
    <p:sldId id="446" r:id="rId18"/>
    <p:sldId id="447" r:id="rId19"/>
    <p:sldId id="473" r:id="rId20"/>
    <p:sldId id="498" r:id="rId21"/>
    <p:sldId id="466" r:id="rId22"/>
    <p:sldId id="531" r:id="rId23"/>
    <p:sldId id="499" r:id="rId24"/>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647700" rtl="0" fontAlgn="auto" latinLnBrk="0" hangingPunct="0">
      <a:lnSpc>
        <a:spcPct val="100000"/>
      </a:lnSpc>
      <a:spcBef>
        <a:spcPts val="0"/>
      </a:spcBef>
      <a:spcAft>
        <a:spcPts val="0"/>
      </a:spcAft>
      <a:buClrTx/>
      <a:buSzTx/>
      <a:buFontTx/>
      <a:buNone/>
      <a:tabLst/>
      <a:defRPr kumimoji="0" sz="3500" b="0" i="0" u="none" strike="noStrike" cap="none" spc="0" normalizeH="0" baseline="0">
        <a:ln>
          <a:noFill/>
        </a:ln>
        <a:solidFill>
          <a:srgbClr val="5B5854"/>
        </a:solidFill>
        <a:effectLst/>
        <a:uFillTx/>
        <a:latin typeface="Avenir LT Std 85 Heavy"/>
        <a:ea typeface="Avenir LT Std 85 Heavy"/>
        <a:cs typeface="Avenir LT Std 85 Heavy"/>
        <a:sym typeface="Avenir LT Std 85 Heavy"/>
      </a:defRPr>
    </a:lvl1pPr>
    <a:lvl2pPr marL="0" marR="0" indent="0" algn="ctr" defTabSz="647700" rtl="0" fontAlgn="auto" latinLnBrk="0" hangingPunct="0">
      <a:lnSpc>
        <a:spcPct val="100000"/>
      </a:lnSpc>
      <a:spcBef>
        <a:spcPts val="0"/>
      </a:spcBef>
      <a:spcAft>
        <a:spcPts val="0"/>
      </a:spcAft>
      <a:buClrTx/>
      <a:buSzTx/>
      <a:buFontTx/>
      <a:buNone/>
      <a:tabLst/>
      <a:defRPr kumimoji="0" sz="3500" b="0" i="0" u="none" strike="noStrike" cap="none" spc="0" normalizeH="0" baseline="0">
        <a:ln>
          <a:noFill/>
        </a:ln>
        <a:solidFill>
          <a:srgbClr val="5B5854"/>
        </a:solidFill>
        <a:effectLst/>
        <a:uFillTx/>
        <a:latin typeface="Avenir LT Std 85 Heavy"/>
        <a:ea typeface="Avenir LT Std 85 Heavy"/>
        <a:cs typeface="Avenir LT Std 85 Heavy"/>
        <a:sym typeface="Avenir LT Std 85 Heavy"/>
      </a:defRPr>
    </a:lvl2pPr>
    <a:lvl3pPr marL="0" marR="0" indent="0" algn="ctr" defTabSz="647700" rtl="0" fontAlgn="auto" latinLnBrk="0" hangingPunct="0">
      <a:lnSpc>
        <a:spcPct val="100000"/>
      </a:lnSpc>
      <a:spcBef>
        <a:spcPts val="0"/>
      </a:spcBef>
      <a:spcAft>
        <a:spcPts val="0"/>
      </a:spcAft>
      <a:buClrTx/>
      <a:buSzTx/>
      <a:buFontTx/>
      <a:buNone/>
      <a:tabLst/>
      <a:defRPr kumimoji="0" sz="3500" b="0" i="0" u="none" strike="noStrike" cap="none" spc="0" normalizeH="0" baseline="0">
        <a:ln>
          <a:noFill/>
        </a:ln>
        <a:solidFill>
          <a:srgbClr val="5B5854"/>
        </a:solidFill>
        <a:effectLst/>
        <a:uFillTx/>
        <a:latin typeface="Avenir LT Std 85 Heavy"/>
        <a:ea typeface="Avenir LT Std 85 Heavy"/>
        <a:cs typeface="Avenir LT Std 85 Heavy"/>
        <a:sym typeface="Avenir LT Std 85 Heavy"/>
      </a:defRPr>
    </a:lvl3pPr>
    <a:lvl4pPr marL="0" marR="0" indent="0" algn="ctr" defTabSz="647700" rtl="0" fontAlgn="auto" latinLnBrk="0" hangingPunct="0">
      <a:lnSpc>
        <a:spcPct val="100000"/>
      </a:lnSpc>
      <a:spcBef>
        <a:spcPts val="0"/>
      </a:spcBef>
      <a:spcAft>
        <a:spcPts val="0"/>
      </a:spcAft>
      <a:buClrTx/>
      <a:buSzTx/>
      <a:buFontTx/>
      <a:buNone/>
      <a:tabLst/>
      <a:defRPr kumimoji="0" sz="3500" b="0" i="0" u="none" strike="noStrike" cap="none" spc="0" normalizeH="0" baseline="0">
        <a:ln>
          <a:noFill/>
        </a:ln>
        <a:solidFill>
          <a:srgbClr val="5B5854"/>
        </a:solidFill>
        <a:effectLst/>
        <a:uFillTx/>
        <a:latin typeface="Avenir LT Std 85 Heavy"/>
        <a:ea typeface="Avenir LT Std 85 Heavy"/>
        <a:cs typeface="Avenir LT Std 85 Heavy"/>
        <a:sym typeface="Avenir LT Std 85 Heavy"/>
      </a:defRPr>
    </a:lvl4pPr>
    <a:lvl5pPr marL="0" marR="0" indent="0" algn="ctr" defTabSz="647700" rtl="0" fontAlgn="auto" latinLnBrk="0" hangingPunct="0">
      <a:lnSpc>
        <a:spcPct val="100000"/>
      </a:lnSpc>
      <a:spcBef>
        <a:spcPts val="0"/>
      </a:spcBef>
      <a:spcAft>
        <a:spcPts val="0"/>
      </a:spcAft>
      <a:buClrTx/>
      <a:buSzTx/>
      <a:buFontTx/>
      <a:buNone/>
      <a:tabLst/>
      <a:defRPr kumimoji="0" sz="3500" b="0" i="0" u="none" strike="noStrike" cap="none" spc="0" normalizeH="0" baseline="0">
        <a:ln>
          <a:noFill/>
        </a:ln>
        <a:solidFill>
          <a:srgbClr val="5B5854"/>
        </a:solidFill>
        <a:effectLst/>
        <a:uFillTx/>
        <a:latin typeface="Avenir LT Std 85 Heavy"/>
        <a:ea typeface="Avenir LT Std 85 Heavy"/>
        <a:cs typeface="Avenir LT Std 85 Heavy"/>
        <a:sym typeface="Avenir LT Std 85 Heavy"/>
      </a:defRPr>
    </a:lvl5pPr>
    <a:lvl6pPr marL="0" marR="0" indent="0" algn="ctr" defTabSz="647700" rtl="0" fontAlgn="auto" latinLnBrk="0" hangingPunct="0">
      <a:lnSpc>
        <a:spcPct val="100000"/>
      </a:lnSpc>
      <a:spcBef>
        <a:spcPts val="0"/>
      </a:spcBef>
      <a:spcAft>
        <a:spcPts val="0"/>
      </a:spcAft>
      <a:buClrTx/>
      <a:buSzTx/>
      <a:buFontTx/>
      <a:buNone/>
      <a:tabLst/>
      <a:defRPr kumimoji="0" sz="3500" b="0" i="0" u="none" strike="noStrike" cap="none" spc="0" normalizeH="0" baseline="0">
        <a:ln>
          <a:noFill/>
        </a:ln>
        <a:solidFill>
          <a:srgbClr val="5B5854"/>
        </a:solidFill>
        <a:effectLst/>
        <a:uFillTx/>
        <a:latin typeface="Avenir LT Std 85 Heavy"/>
        <a:ea typeface="Avenir LT Std 85 Heavy"/>
        <a:cs typeface="Avenir LT Std 85 Heavy"/>
        <a:sym typeface="Avenir LT Std 85 Heavy"/>
      </a:defRPr>
    </a:lvl6pPr>
    <a:lvl7pPr marL="0" marR="0" indent="0" algn="ctr" defTabSz="647700" rtl="0" fontAlgn="auto" latinLnBrk="0" hangingPunct="0">
      <a:lnSpc>
        <a:spcPct val="100000"/>
      </a:lnSpc>
      <a:spcBef>
        <a:spcPts val="0"/>
      </a:spcBef>
      <a:spcAft>
        <a:spcPts val="0"/>
      </a:spcAft>
      <a:buClrTx/>
      <a:buSzTx/>
      <a:buFontTx/>
      <a:buNone/>
      <a:tabLst/>
      <a:defRPr kumimoji="0" sz="3500" b="0" i="0" u="none" strike="noStrike" cap="none" spc="0" normalizeH="0" baseline="0">
        <a:ln>
          <a:noFill/>
        </a:ln>
        <a:solidFill>
          <a:srgbClr val="5B5854"/>
        </a:solidFill>
        <a:effectLst/>
        <a:uFillTx/>
        <a:latin typeface="Avenir LT Std 85 Heavy"/>
        <a:ea typeface="Avenir LT Std 85 Heavy"/>
        <a:cs typeface="Avenir LT Std 85 Heavy"/>
        <a:sym typeface="Avenir LT Std 85 Heavy"/>
      </a:defRPr>
    </a:lvl7pPr>
    <a:lvl8pPr marL="0" marR="0" indent="0" algn="ctr" defTabSz="647700" rtl="0" fontAlgn="auto" latinLnBrk="0" hangingPunct="0">
      <a:lnSpc>
        <a:spcPct val="100000"/>
      </a:lnSpc>
      <a:spcBef>
        <a:spcPts val="0"/>
      </a:spcBef>
      <a:spcAft>
        <a:spcPts val="0"/>
      </a:spcAft>
      <a:buClrTx/>
      <a:buSzTx/>
      <a:buFontTx/>
      <a:buNone/>
      <a:tabLst/>
      <a:defRPr kumimoji="0" sz="3500" b="0" i="0" u="none" strike="noStrike" cap="none" spc="0" normalizeH="0" baseline="0">
        <a:ln>
          <a:noFill/>
        </a:ln>
        <a:solidFill>
          <a:srgbClr val="5B5854"/>
        </a:solidFill>
        <a:effectLst/>
        <a:uFillTx/>
        <a:latin typeface="Avenir LT Std 85 Heavy"/>
        <a:ea typeface="Avenir LT Std 85 Heavy"/>
        <a:cs typeface="Avenir LT Std 85 Heavy"/>
        <a:sym typeface="Avenir LT Std 85 Heavy"/>
      </a:defRPr>
    </a:lvl8pPr>
    <a:lvl9pPr marL="0" marR="0" indent="0" algn="ctr" defTabSz="647700" rtl="0" fontAlgn="auto" latinLnBrk="0" hangingPunct="0">
      <a:lnSpc>
        <a:spcPct val="100000"/>
      </a:lnSpc>
      <a:spcBef>
        <a:spcPts val="0"/>
      </a:spcBef>
      <a:spcAft>
        <a:spcPts val="0"/>
      </a:spcAft>
      <a:buClrTx/>
      <a:buSzTx/>
      <a:buFontTx/>
      <a:buNone/>
      <a:tabLst/>
      <a:defRPr kumimoji="0" sz="3500" b="0" i="0" u="none" strike="noStrike" cap="none" spc="0" normalizeH="0" baseline="0">
        <a:ln>
          <a:noFill/>
        </a:ln>
        <a:solidFill>
          <a:srgbClr val="5B5854"/>
        </a:solidFill>
        <a:effectLst/>
        <a:uFillTx/>
        <a:latin typeface="Avenir LT Std 85 Heavy"/>
        <a:ea typeface="Avenir LT Std 85 Heavy"/>
        <a:cs typeface="Avenir LT Std 85 Heavy"/>
        <a:sym typeface="Avenir LT Std 85 Heavy"/>
      </a:defRPr>
    </a:lvl9pPr>
  </p:defaultTextStyle>
  <p:extLst>
    <p:ext uri="{EFAFB233-063F-42B5-8137-9DF3F51BA10A}">
      <p15:sldGuideLst xmlns:p15="http://schemas.microsoft.com/office/powerpoint/2012/main">
        <p15:guide id="1" orient="horz" pos="4320" userDrawn="1">
          <p15:clr>
            <a:srgbClr val="A4A3A4"/>
          </p15:clr>
        </p15:guide>
        <p15:guide id="2" pos="1216" userDrawn="1">
          <p15:clr>
            <a:srgbClr val="A4A3A4"/>
          </p15:clr>
        </p15:guide>
        <p15:guide id="3" pos="2441" userDrawn="1">
          <p15:clr>
            <a:srgbClr val="A4A3A4"/>
          </p15:clr>
        </p15:guide>
        <p15:guide id="4" orient="horz" pos="85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0102"/>
    <a:srgbClr val="A91F49"/>
    <a:srgbClr val="1B2F4C"/>
    <a:srgbClr val="1F294A"/>
    <a:srgbClr val="B90024"/>
    <a:srgbClr val="C01340"/>
    <a:srgbClr val="7F7F7F"/>
    <a:srgbClr val="C0001C"/>
    <a:srgbClr val="1B35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ff">
        <a:font>
          <a:latin typeface="Avenir LT Std 85 Heavy"/>
          <a:ea typeface="Avenir LT Std 85 Heavy"/>
          <a:cs typeface="Avenir LT Std 85 Heavy"/>
        </a:font>
        <a:srgbClr val="5B5854"/>
      </a:tcTxStyle>
      <a:tcStyle>
        <a:tcBdr>
          <a:left>
            <a:ln w="12700" cap="flat">
              <a:solidFill>
                <a:srgbClr val="5B5854"/>
              </a:solidFill>
              <a:prstDash val="solid"/>
              <a:round/>
            </a:ln>
          </a:left>
          <a:right>
            <a:ln w="12700" cap="flat">
              <a:solidFill>
                <a:srgbClr val="5B5854"/>
              </a:solidFill>
              <a:prstDash val="solid"/>
              <a:round/>
            </a:ln>
          </a:right>
          <a:top>
            <a:ln w="12700" cap="flat">
              <a:solidFill>
                <a:srgbClr val="5B5854"/>
              </a:solidFill>
              <a:prstDash val="solid"/>
              <a:round/>
            </a:ln>
          </a:top>
          <a:bottom>
            <a:ln w="12700" cap="flat">
              <a:solidFill>
                <a:srgbClr val="5B5854"/>
              </a:solidFill>
              <a:prstDash val="solid"/>
              <a:round/>
            </a:ln>
          </a:bottom>
          <a:insideH>
            <a:ln w="12700" cap="flat">
              <a:solidFill>
                <a:srgbClr val="5B5854"/>
              </a:solidFill>
              <a:prstDash val="solid"/>
              <a:round/>
            </a:ln>
          </a:insideH>
          <a:insideV>
            <a:ln w="12700" cap="flat">
              <a:solidFill>
                <a:srgbClr val="5B5854"/>
              </a:solidFill>
              <a:prstDash val="solid"/>
              <a:round/>
            </a:ln>
          </a:insideV>
        </a:tcBdr>
        <a:fill>
          <a:noFill/>
        </a:fill>
      </a:tcStyle>
    </a:wholeTbl>
    <a:band2H>
      <a:tcTxStyle/>
      <a:tcStyle>
        <a:tcBdr/>
        <a:fill>
          <a:solidFill>
            <a:srgbClr val="FFFFFF"/>
          </a:solidFill>
        </a:fill>
      </a:tcStyle>
    </a:band2H>
    <a:firstCol>
      <a:tcTxStyle b="on" i="off">
        <a:font>
          <a:latin typeface="Avenir LT Std 85 Heavy"/>
          <a:ea typeface="Avenir LT Std 85 Heavy"/>
          <a:cs typeface="Avenir LT Std 85 Heavy"/>
        </a:font>
        <a:srgbClr val="5B5854"/>
      </a:tcTxStyle>
      <a:tcStyle>
        <a:tcBdr>
          <a:left>
            <a:ln w="12700" cap="flat">
              <a:solidFill>
                <a:srgbClr val="5B5854"/>
              </a:solidFill>
              <a:prstDash val="solid"/>
              <a:round/>
            </a:ln>
          </a:left>
          <a:right>
            <a:ln w="12700" cap="flat">
              <a:solidFill>
                <a:srgbClr val="5B5854"/>
              </a:solidFill>
              <a:prstDash val="solid"/>
              <a:round/>
            </a:ln>
          </a:right>
          <a:top>
            <a:ln w="12700" cap="flat">
              <a:solidFill>
                <a:srgbClr val="5B5854"/>
              </a:solidFill>
              <a:prstDash val="solid"/>
              <a:round/>
            </a:ln>
          </a:top>
          <a:bottom>
            <a:ln w="12700" cap="flat">
              <a:solidFill>
                <a:srgbClr val="5B5854"/>
              </a:solidFill>
              <a:prstDash val="solid"/>
              <a:round/>
            </a:ln>
          </a:bottom>
          <a:insideH>
            <a:ln w="12700" cap="flat">
              <a:solidFill>
                <a:srgbClr val="5B5854"/>
              </a:solidFill>
              <a:prstDash val="solid"/>
              <a:round/>
            </a:ln>
          </a:insideH>
          <a:insideV>
            <a:ln w="12700" cap="flat">
              <a:solidFill>
                <a:srgbClr val="5B5854"/>
              </a:solidFill>
              <a:prstDash val="solid"/>
              <a:round/>
            </a:ln>
          </a:insideV>
        </a:tcBdr>
        <a:fill>
          <a:noFill/>
        </a:fill>
      </a:tcStyle>
    </a:firstCol>
    <a:lastRow>
      <a:tcTxStyle b="on" i="off">
        <a:font>
          <a:latin typeface="Avenir LT Std 85 Heavy"/>
          <a:ea typeface="Avenir LT Std 85 Heavy"/>
          <a:cs typeface="Avenir LT Std 85 Heavy"/>
        </a:font>
        <a:srgbClr val="5B5854"/>
      </a:tcTxStyle>
      <a:tcStyle>
        <a:tcBdr>
          <a:left>
            <a:ln w="12700" cap="flat">
              <a:solidFill>
                <a:srgbClr val="5B5854"/>
              </a:solidFill>
              <a:prstDash val="solid"/>
              <a:round/>
            </a:ln>
          </a:left>
          <a:right>
            <a:ln w="12700" cap="flat">
              <a:solidFill>
                <a:srgbClr val="5B5854"/>
              </a:solidFill>
              <a:prstDash val="solid"/>
              <a:round/>
            </a:ln>
          </a:right>
          <a:top>
            <a:ln w="12700" cap="flat">
              <a:solidFill>
                <a:srgbClr val="5B5854"/>
              </a:solidFill>
              <a:prstDash val="solid"/>
              <a:round/>
            </a:ln>
          </a:top>
          <a:bottom>
            <a:ln w="12700" cap="flat">
              <a:solidFill>
                <a:srgbClr val="5B5854"/>
              </a:solidFill>
              <a:prstDash val="solid"/>
              <a:round/>
            </a:ln>
          </a:bottom>
          <a:insideH>
            <a:ln w="12700" cap="flat">
              <a:solidFill>
                <a:srgbClr val="5B5854"/>
              </a:solidFill>
              <a:prstDash val="solid"/>
              <a:round/>
            </a:ln>
          </a:insideH>
          <a:insideV>
            <a:ln w="12700" cap="flat">
              <a:solidFill>
                <a:srgbClr val="5B5854"/>
              </a:solidFill>
              <a:prstDash val="solid"/>
              <a:round/>
            </a:ln>
          </a:insideV>
        </a:tcBdr>
        <a:fill>
          <a:noFill/>
        </a:fill>
      </a:tcStyle>
    </a:lastRow>
    <a:firstRow>
      <a:tcTxStyle b="on" i="off">
        <a:font>
          <a:latin typeface="Avenir LT Std 85 Heavy"/>
          <a:ea typeface="Avenir LT Std 85 Heavy"/>
          <a:cs typeface="Avenir LT Std 85 Heavy"/>
        </a:font>
        <a:srgbClr val="5B5854"/>
      </a:tcTxStyle>
      <a:tcStyle>
        <a:tcBdr>
          <a:left>
            <a:ln w="12700" cap="flat">
              <a:solidFill>
                <a:srgbClr val="5B5854"/>
              </a:solidFill>
              <a:prstDash val="solid"/>
              <a:round/>
            </a:ln>
          </a:left>
          <a:right>
            <a:ln w="12700" cap="flat">
              <a:solidFill>
                <a:srgbClr val="5B5854"/>
              </a:solidFill>
              <a:prstDash val="solid"/>
              <a:round/>
            </a:ln>
          </a:right>
          <a:top>
            <a:ln w="12700" cap="flat">
              <a:solidFill>
                <a:srgbClr val="5B5854"/>
              </a:solidFill>
              <a:prstDash val="solid"/>
              <a:round/>
            </a:ln>
          </a:top>
          <a:bottom>
            <a:ln w="12700" cap="flat">
              <a:solidFill>
                <a:srgbClr val="5B5854"/>
              </a:solidFill>
              <a:prstDash val="solid"/>
              <a:round/>
            </a:ln>
          </a:bottom>
          <a:insideH>
            <a:ln w="12700" cap="flat">
              <a:solidFill>
                <a:srgbClr val="5B5854"/>
              </a:solidFill>
              <a:prstDash val="solid"/>
              <a:round/>
            </a:ln>
          </a:insideH>
          <a:insideV>
            <a:ln w="12700" cap="flat">
              <a:solidFill>
                <a:srgbClr val="5B5854"/>
              </a:solidFill>
              <a:prstDash val="solid"/>
              <a:round/>
            </a:ln>
          </a:insideV>
        </a:tcBdr>
        <a:fill>
          <a:noFill/>
        </a:fill>
      </a:tcStyle>
    </a:firstRow>
  </a:tblStyle>
  <a:tblStyle styleId="{C7B018BB-80A7-4F77-B60F-C8B233D01FF8}" styleName="">
    <a:tblBg/>
    <a:wholeTbl>
      <a:tcTxStyle b="on" i="off">
        <a:font>
          <a:latin typeface="Avenir LT Std 85 Heavy"/>
          <a:ea typeface="Avenir LT Std 85 Heavy"/>
          <a:cs typeface="Avenir LT Std 85 Heavy"/>
        </a:font>
        <a:srgbClr val="5B5854"/>
      </a:tcTxStyle>
      <a:tcStyle>
        <a:tcBdr>
          <a:left>
            <a:ln w="12700" cap="flat">
              <a:solidFill>
                <a:srgbClr val="072B5B"/>
              </a:solidFill>
              <a:prstDash val="solid"/>
              <a:round/>
            </a:ln>
          </a:left>
          <a:right>
            <a:ln w="12700" cap="flat">
              <a:solidFill>
                <a:srgbClr val="072B5B"/>
              </a:solidFill>
              <a:prstDash val="solid"/>
              <a:round/>
            </a:ln>
          </a:right>
          <a:top>
            <a:ln w="12700" cap="flat">
              <a:solidFill>
                <a:srgbClr val="072B5B"/>
              </a:solidFill>
              <a:prstDash val="solid"/>
              <a:round/>
            </a:ln>
          </a:top>
          <a:bottom>
            <a:ln w="12700" cap="flat">
              <a:solidFill>
                <a:srgbClr val="072B5B"/>
              </a:solidFill>
              <a:prstDash val="solid"/>
              <a:round/>
            </a:ln>
          </a:bottom>
          <a:insideH>
            <a:ln w="12700" cap="flat">
              <a:solidFill>
                <a:srgbClr val="072B5B"/>
              </a:solidFill>
              <a:prstDash val="solid"/>
              <a:round/>
            </a:ln>
          </a:insideH>
          <a:insideV>
            <a:ln w="12700" cap="flat">
              <a:solidFill>
                <a:srgbClr val="072B5B"/>
              </a:solidFill>
              <a:prstDash val="solid"/>
              <a:round/>
            </a:ln>
          </a:insideV>
        </a:tcBdr>
        <a:fill>
          <a:solidFill>
            <a:srgbClr val="D4DAE0"/>
          </a:solidFill>
        </a:fill>
      </a:tcStyle>
    </a:wholeTbl>
    <a:band2H>
      <a:tcTxStyle/>
      <a:tcStyle>
        <a:tcBdr/>
        <a:fill>
          <a:solidFill>
            <a:srgbClr val="EBEDF0"/>
          </a:solidFill>
        </a:fill>
      </a:tcStyle>
    </a:band2H>
    <a:firstCol>
      <a:tcTxStyle b="on" i="off">
        <a:font>
          <a:latin typeface="AvenirLTStd-Heavy"/>
          <a:ea typeface="AvenirLTStd-Heavy"/>
          <a:cs typeface="AvenirLTStd-Heavy"/>
        </a:font>
        <a:srgbClr val="072B5B"/>
      </a:tcTxStyle>
      <a:tcStyle>
        <a:tcBdr>
          <a:left>
            <a:ln w="12700" cap="flat">
              <a:solidFill>
                <a:srgbClr val="072B5B"/>
              </a:solidFill>
              <a:prstDash val="solid"/>
              <a:round/>
            </a:ln>
          </a:left>
          <a:right>
            <a:ln w="12700" cap="flat">
              <a:solidFill>
                <a:srgbClr val="072B5B"/>
              </a:solidFill>
              <a:prstDash val="solid"/>
              <a:round/>
            </a:ln>
          </a:right>
          <a:top>
            <a:ln w="12700" cap="flat">
              <a:solidFill>
                <a:srgbClr val="072B5B"/>
              </a:solidFill>
              <a:prstDash val="solid"/>
              <a:round/>
            </a:ln>
          </a:top>
          <a:bottom>
            <a:ln w="12700" cap="flat">
              <a:solidFill>
                <a:srgbClr val="072B5B"/>
              </a:solidFill>
              <a:prstDash val="solid"/>
              <a:round/>
            </a:ln>
          </a:bottom>
          <a:insideH>
            <a:ln w="12700" cap="flat">
              <a:solidFill>
                <a:srgbClr val="072B5B"/>
              </a:solidFill>
              <a:prstDash val="solid"/>
              <a:round/>
            </a:ln>
          </a:insideH>
          <a:insideV>
            <a:ln w="12700" cap="flat">
              <a:solidFill>
                <a:srgbClr val="072B5B"/>
              </a:solidFill>
              <a:prstDash val="solid"/>
              <a:round/>
            </a:ln>
          </a:insideV>
        </a:tcBdr>
        <a:fill>
          <a:solidFill>
            <a:schemeClr val="accent1"/>
          </a:solidFill>
        </a:fill>
      </a:tcStyle>
    </a:firstCol>
    <a:lastRow>
      <a:tcTxStyle b="on" i="off">
        <a:font>
          <a:latin typeface="AvenirLTStd-Heavy"/>
          <a:ea typeface="AvenirLTStd-Heavy"/>
          <a:cs typeface="AvenirLTStd-Heavy"/>
        </a:font>
        <a:srgbClr val="072B5B"/>
      </a:tcTxStyle>
      <a:tcStyle>
        <a:tcBdr>
          <a:left>
            <a:ln w="12700" cap="flat">
              <a:solidFill>
                <a:srgbClr val="072B5B"/>
              </a:solidFill>
              <a:prstDash val="solid"/>
              <a:round/>
            </a:ln>
          </a:left>
          <a:right>
            <a:ln w="12700" cap="flat">
              <a:solidFill>
                <a:srgbClr val="072B5B"/>
              </a:solidFill>
              <a:prstDash val="solid"/>
              <a:round/>
            </a:ln>
          </a:right>
          <a:top>
            <a:ln w="38100" cap="flat">
              <a:solidFill>
                <a:srgbClr val="072B5B"/>
              </a:solidFill>
              <a:prstDash val="solid"/>
              <a:round/>
            </a:ln>
          </a:top>
          <a:bottom>
            <a:ln w="12700" cap="flat">
              <a:solidFill>
                <a:srgbClr val="072B5B"/>
              </a:solidFill>
              <a:prstDash val="solid"/>
              <a:round/>
            </a:ln>
          </a:bottom>
          <a:insideH>
            <a:ln w="12700" cap="flat">
              <a:solidFill>
                <a:srgbClr val="072B5B"/>
              </a:solidFill>
              <a:prstDash val="solid"/>
              <a:round/>
            </a:ln>
          </a:insideH>
          <a:insideV>
            <a:ln w="12700" cap="flat">
              <a:solidFill>
                <a:srgbClr val="072B5B"/>
              </a:solidFill>
              <a:prstDash val="solid"/>
              <a:round/>
            </a:ln>
          </a:insideV>
        </a:tcBdr>
        <a:fill>
          <a:solidFill>
            <a:schemeClr val="accent1"/>
          </a:solidFill>
        </a:fill>
      </a:tcStyle>
    </a:lastRow>
    <a:firstRow>
      <a:tcTxStyle b="on" i="off">
        <a:font>
          <a:latin typeface="AvenirLTStd-Heavy"/>
          <a:ea typeface="AvenirLTStd-Heavy"/>
          <a:cs typeface="AvenirLTStd-Heavy"/>
        </a:font>
        <a:srgbClr val="072B5B"/>
      </a:tcTxStyle>
      <a:tcStyle>
        <a:tcBdr>
          <a:left>
            <a:ln w="12700" cap="flat">
              <a:solidFill>
                <a:srgbClr val="072B5B"/>
              </a:solidFill>
              <a:prstDash val="solid"/>
              <a:round/>
            </a:ln>
          </a:left>
          <a:right>
            <a:ln w="12700" cap="flat">
              <a:solidFill>
                <a:srgbClr val="072B5B"/>
              </a:solidFill>
              <a:prstDash val="solid"/>
              <a:round/>
            </a:ln>
          </a:right>
          <a:top>
            <a:ln w="12700" cap="flat">
              <a:solidFill>
                <a:srgbClr val="072B5B"/>
              </a:solidFill>
              <a:prstDash val="solid"/>
              <a:round/>
            </a:ln>
          </a:top>
          <a:bottom>
            <a:ln w="38100" cap="flat">
              <a:solidFill>
                <a:srgbClr val="072B5B"/>
              </a:solidFill>
              <a:prstDash val="solid"/>
              <a:round/>
            </a:ln>
          </a:bottom>
          <a:insideH>
            <a:ln w="12700" cap="flat">
              <a:solidFill>
                <a:srgbClr val="072B5B"/>
              </a:solidFill>
              <a:prstDash val="solid"/>
              <a:round/>
            </a:ln>
          </a:insideH>
          <a:insideV>
            <a:ln w="12700" cap="flat">
              <a:solidFill>
                <a:srgbClr val="072B5B"/>
              </a:solidFill>
              <a:prstDash val="solid"/>
              <a:round/>
            </a:ln>
          </a:insideV>
        </a:tcBdr>
        <a:fill>
          <a:solidFill>
            <a:schemeClr val="accent1"/>
          </a:solidFill>
        </a:fill>
      </a:tcStyle>
    </a:firstRow>
  </a:tblStyle>
  <a:tblStyle styleId="{EEE7283C-3CF3-47DC-8721-378D4A62B228}" styleName="">
    <a:tblBg/>
    <a:wholeTbl>
      <a:tcTxStyle b="on" i="off">
        <a:font>
          <a:latin typeface="Avenir LT Std 85 Heavy"/>
          <a:ea typeface="Avenir LT Std 85 Heavy"/>
          <a:cs typeface="Avenir LT Std 85 Heavy"/>
        </a:font>
        <a:srgbClr val="5B5854"/>
      </a:tcTxStyle>
      <a:tcStyle>
        <a:tcBdr>
          <a:left>
            <a:ln w="12700" cap="flat">
              <a:solidFill>
                <a:srgbClr val="072B5B"/>
              </a:solidFill>
              <a:prstDash val="solid"/>
              <a:round/>
            </a:ln>
          </a:left>
          <a:right>
            <a:ln w="12700" cap="flat">
              <a:solidFill>
                <a:srgbClr val="072B5B"/>
              </a:solidFill>
              <a:prstDash val="solid"/>
              <a:round/>
            </a:ln>
          </a:right>
          <a:top>
            <a:ln w="12700" cap="flat">
              <a:solidFill>
                <a:srgbClr val="072B5B"/>
              </a:solidFill>
              <a:prstDash val="solid"/>
              <a:round/>
            </a:ln>
          </a:top>
          <a:bottom>
            <a:ln w="12700" cap="flat">
              <a:solidFill>
                <a:srgbClr val="072B5B"/>
              </a:solidFill>
              <a:prstDash val="solid"/>
              <a:round/>
            </a:ln>
          </a:bottom>
          <a:insideH>
            <a:ln w="12700" cap="flat">
              <a:solidFill>
                <a:srgbClr val="072B5B"/>
              </a:solidFill>
              <a:prstDash val="solid"/>
              <a:round/>
            </a:ln>
          </a:insideH>
          <a:insideV>
            <a:ln w="12700" cap="flat">
              <a:solidFill>
                <a:srgbClr val="072B5B"/>
              </a:solidFill>
              <a:prstDash val="solid"/>
              <a:round/>
            </a:ln>
          </a:insideV>
        </a:tcBdr>
        <a:fill>
          <a:solidFill>
            <a:srgbClr val="DDE0D3"/>
          </a:solidFill>
        </a:fill>
      </a:tcStyle>
    </a:wholeTbl>
    <a:band2H>
      <a:tcTxStyle/>
      <a:tcStyle>
        <a:tcBdr/>
        <a:fill>
          <a:solidFill>
            <a:srgbClr val="EFF0EA"/>
          </a:solidFill>
        </a:fill>
      </a:tcStyle>
    </a:band2H>
    <a:firstCol>
      <a:tcTxStyle b="on" i="off">
        <a:font>
          <a:latin typeface="AvenirLTStd-Heavy"/>
          <a:ea typeface="AvenirLTStd-Heavy"/>
          <a:cs typeface="AvenirLTStd-Heavy"/>
        </a:font>
        <a:srgbClr val="072B5B"/>
      </a:tcTxStyle>
      <a:tcStyle>
        <a:tcBdr>
          <a:left>
            <a:ln w="12700" cap="flat">
              <a:solidFill>
                <a:srgbClr val="072B5B"/>
              </a:solidFill>
              <a:prstDash val="solid"/>
              <a:round/>
            </a:ln>
          </a:left>
          <a:right>
            <a:ln w="12700" cap="flat">
              <a:solidFill>
                <a:srgbClr val="072B5B"/>
              </a:solidFill>
              <a:prstDash val="solid"/>
              <a:round/>
            </a:ln>
          </a:right>
          <a:top>
            <a:ln w="12700" cap="flat">
              <a:solidFill>
                <a:srgbClr val="072B5B"/>
              </a:solidFill>
              <a:prstDash val="solid"/>
              <a:round/>
            </a:ln>
          </a:top>
          <a:bottom>
            <a:ln w="12700" cap="flat">
              <a:solidFill>
                <a:srgbClr val="072B5B"/>
              </a:solidFill>
              <a:prstDash val="solid"/>
              <a:round/>
            </a:ln>
          </a:bottom>
          <a:insideH>
            <a:ln w="12700" cap="flat">
              <a:solidFill>
                <a:srgbClr val="072B5B"/>
              </a:solidFill>
              <a:prstDash val="solid"/>
              <a:round/>
            </a:ln>
          </a:insideH>
          <a:insideV>
            <a:ln w="12700" cap="flat">
              <a:solidFill>
                <a:srgbClr val="072B5B"/>
              </a:solidFill>
              <a:prstDash val="solid"/>
              <a:round/>
            </a:ln>
          </a:insideV>
        </a:tcBdr>
        <a:fill>
          <a:solidFill>
            <a:schemeClr val="accent3"/>
          </a:solidFill>
        </a:fill>
      </a:tcStyle>
    </a:firstCol>
    <a:lastRow>
      <a:tcTxStyle b="on" i="off">
        <a:font>
          <a:latin typeface="AvenirLTStd-Heavy"/>
          <a:ea typeface="AvenirLTStd-Heavy"/>
          <a:cs typeface="AvenirLTStd-Heavy"/>
        </a:font>
        <a:srgbClr val="072B5B"/>
      </a:tcTxStyle>
      <a:tcStyle>
        <a:tcBdr>
          <a:left>
            <a:ln w="12700" cap="flat">
              <a:solidFill>
                <a:srgbClr val="072B5B"/>
              </a:solidFill>
              <a:prstDash val="solid"/>
              <a:round/>
            </a:ln>
          </a:left>
          <a:right>
            <a:ln w="12700" cap="flat">
              <a:solidFill>
                <a:srgbClr val="072B5B"/>
              </a:solidFill>
              <a:prstDash val="solid"/>
              <a:round/>
            </a:ln>
          </a:right>
          <a:top>
            <a:ln w="38100" cap="flat">
              <a:solidFill>
                <a:srgbClr val="072B5B"/>
              </a:solidFill>
              <a:prstDash val="solid"/>
              <a:round/>
            </a:ln>
          </a:top>
          <a:bottom>
            <a:ln w="12700" cap="flat">
              <a:solidFill>
                <a:srgbClr val="072B5B"/>
              </a:solidFill>
              <a:prstDash val="solid"/>
              <a:round/>
            </a:ln>
          </a:bottom>
          <a:insideH>
            <a:ln w="12700" cap="flat">
              <a:solidFill>
                <a:srgbClr val="072B5B"/>
              </a:solidFill>
              <a:prstDash val="solid"/>
              <a:round/>
            </a:ln>
          </a:insideH>
          <a:insideV>
            <a:ln w="12700" cap="flat">
              <a:solidFill>
                <a:srgbClr val="072B5B"/>
              </a:solidFill>
              <a:prstDash val="solid"/>
              <a:round/>
            </a:ln>
          </a:insideV>
        </a:tcBdr>
        <a:fill>
          <a:solidFill>
            <a:schemeClr val="accent3"/>
          </a:solidFill>
        </a:fill>
      </a:tcStyle>
    </a:lastRow>
    <a:firstRow>
      <a:tcTxStyle b="on" i="off">
        <a:font>
          <a:latin typeface="AvenirLTStd-Heavy"/>
          <a:ea typeface="AvenirLTStd-Heavy"/>
          <a:cs typeface="AvenirLTStd-Heavy"/>
        </a:font>
        <a:srgbClr val="072B5B"/>
      </a:tcTxStyle>
      <a:tcStyle>
        <a:tcBdr>
          <a:left>
            <a:ln w="12700" cap="flat">
              <a:solidFill>
                <a:srgbClr val="072B5B"/>
              </a:solidFill>
              <a:prstDash val="solid"/>
              <a:round/>
            </a:ln>
          </a:left>
          <a:right>
            <a:ln w="12700" cap="flat">
              <a:solidFill>
                <a:srgbClr val="072B5B"/>
              </a:solidFill>
              <a:prstDash val="solid"/>
              <a:round/>
            </a:ln>
          </a:right>
          <a:top>
            <a:ln w="12700" cap="flat">
              <a:solidFill>
                <a:srgbClr val="072B5B"/>
              </a:solidFill>
              <a:prstDash val="solid"/>
              <a:round/>
            </a:ln>
          </a:top>
          <a:bottom>
            <a:ln w="38100" cap="flat">
              <a:solidFill>
                <a:srgbClr val="072B5B"/>
              </a:solidFill>
              <a:prstDash val="solid"/>
              <a:round/>
            </a:ln>
          </a:bottom>
          <a:insideH>
            <a:ln w="12700" cap="flat">
              <a:solidFill>
                <a:srgbClr val="072B5B"/>
              </a:solidFill>
              <a:prstDash val="solid"/>
              <a:round/>
            </a:ln>
          </a:insideH>
          <a:insideV>
            <a:ln w="12700" cap="flat">
              <a:solidFill>
                <a:srgbClr val="072B5B"/>
              </a:solidFill>
              <a:prstDash val="solid"/>
              <a:round/>
            </a:ln>
          </a:insideV>
        </a:tcBdr>
        <a:fill>
          <a:solidFill>
            <a:schemeClr val="accent3"/>
          </a:solidFill>
        </a:fill>
      </a:tcStyle>
    </a:firstRow>
  </a:tblStyle>
  <a:tblStyle styleId="{CF821DB8-F4EB-4A41-A1BA-3FCAFE7338EE}" styleName="">
    <a:tblBg/>
    <a:wholeTbl>
      <a:tcTxStyle b="on" i="off">
        <a:font>
          <a:latin typeface="Avenir LT Std 85 Heavy"/>
          <a:ea typeface="Avenir LT Std 85 Heavy"/>
          <a:cs typeface="Avenir LT Std 85 Heavy"/>
        </a:font>
        <a:srgbClr val="5B5854"/>
      </a:tcTxStyle>
      <a:tcStyle>
        <a:tcBdr>
          <a:left>
            <a:ln w="12700" cap="flat">
              <a:solidFill>
                <a:srgbClr val="072B5B"/>
              </a:solidFill>
              <a:prstDash val="solid"/>
              <a:round/>
            </a:ln>
          </a:left>
          <a:right>
            <a:ln w="12700" cap="flat">
              <a:solidFill>
                <a:srgbClr val="072B5B"/>
              </a:solidFill>
              <a:prstDash val="solid"/>
              <a:round/>
            </a:ln>
          </a:right>
          <a:top>
            <a:ln w="12700" cap="flat">
              <a:solidFill>
                <a:srgbClr val="072B5B"/>
              </a:solidFill>
              <a:prstDash val="solid"/>
              <a:round/>
            </a:ln>
          </a:top>
          <a:bottom>
            <a:ln w="12700" cap="flat">
              <a:solidFill>
                <a:srgbClr val="072B5B"/>
              </a:solidFill>
              <a:prstDash val="solid"/>
              <a:round/>
            </a:ln>
          </a:bottom>
          <a:insideH>
            <a:ln w="12700" cap="flat">
              <a:solidFill>
                <a:srgbClr val="072B5B"/>
              </a:solidFill>
              <a:prstDash val="solid"/>
              <a:round/>
            </a:ln>
          </a:insideH>
          <a:insideV>
            <a:ln w="12700" cap="flat">
              <a:solidFill>
                <a:srgbClr val="072B5B"/>
              </a:solidFill>
              <a:prstDash val="solid"/>
              <a:round/>
            </a:ln>
          </a:insideV>
        </a:tcBdr>
        <a:fill>
          <a:solidFill>
            <a:srgbClr val="D8D6DD"/>
          </a:solidFill>
        </a:fill>
      </a:tcStyle>
    </a:wholeTbl>
    <a:band2H>
      <a:tcTxStyle/>
      <a:tcStyle>
        <a:tcBdr/>
        <a:fill>
          <a:solidFill>
            <a:srgbClr val="ECECEF"/>
          </a:solidFill>
        </a:fill>
      </a:tcStyle>
    </a:band2H>
    <a:firstCol>
      <a:tcTxStyle b="on" i="off">
        <a:font>
          <a:latin typeface="AvenirLTStd-Heavy"/>
          <a:ea typeface="AvenirLTStd-Heavy"/>
          <a:cs typeface="AvenirLTStd-Heavy"/>
        </a:font>
        <a:srgbClr val="072B5B"/>
      </a:tcTxStyle>
      <a:tcStyle>
        <a:tcBdr>
          <a:left>
            <a:ln w="12700" cap="flat">
              <a:solidFill>
                <a:srgbClr val="072B5B"/>
              </a:solidFill>
              <a:prstDash val="solid"/>
              <a:round/>
            </a:ln>
          </a:left>
          <a:right>
            <a:ln w="12700" cap="flat">
              <a:solidFill>
                <a:srgbClr val="072B5B"/>
              </a:solidFill>
              <a:prstDash val="solid"/>
              <a:round/>
            </a:ln>
          </a:right>
          <a:top>
            <a:ln w="12700" cap="flat">
              <a:solidFill>
                <a:srgbClr val="072B5B"/>
              </a:solidFill>
              <a:prstDash val="solid"/>
              <a:round/>
            </a:ln>
          </a:top>
          <a:bottom>
            <a:ln w="12700" cap="flat">
              <a:solidFill>
                <a:srgbClr val="072B5B"/>
              </a:solidFill>
              <a:prstDash val="solid"/>
              <a:round/>
            </a:ln>
          </a:bottom>
          <a:insideH>
            <a:ln w="12700" cap="flat">
              <a:solidFill>
                <a:srgbClr val="072B5B"/>
              </a:solidFill>
              <a:prstDash val="solid"/>
              <a:round/>
            </a:ln>
          </a:insideH>
          <a:insideV>
            <a:ln w="12700" cap="flat">
              <a:solidFill>
                <a:srgbClr val="072B5B"/>
              </a:solidFill>
              <a:prstDash val="solid"/>
              <a:round/>
            </a:ln>
          </a:insideV>
        </a:tcBdr>
        <a:fill>
          <a:solidFill>
            <a:schemeClr val="accent6"/>
          </a:solidFill>
        </a:fill>
      </a:tcStyle>
    </a:firstCol>
    <a:lastRow>
      <a:tcTxStyle b="on" i="off">
        <a:font>
          <a:latin typeface="AvenirLTStd-Heavy"/>
          <a:ea typeface="AvenirLTStd-Heavy"/>
          <a:cs typeface="AvenirLTStd-Heavy"/>
        </a:font>
        <a:srgbClr val="072B5B"/>
      </a:tcTxStyle>
      <a:tcStyle>
        <a:tcBdr>
          <a:left>
            <a:ln w="12700" cap="flat">
              <a:solidFill>
                <a:srgbClr val="072B5B"/>
              </a:solidFill>
              <a:prstDash val="solid"/>
              <a:round/>
            </a:ln>
          </a:left>
          <a:right>
            <a:ln w="12700" cap="flat">
              <a:solidFill>
                <a:srgbClr val="072B5B"/>
              </a:solidFill>
              <a:prstDash val="solid"/>
              <a:round/>
            </a:ln>
          </a:right>
          <a:top>
            <a:ln w="38100" cap="flat">
              <a:solidFill>
                <a:srgbClr val="072B5B"/>
              </a:solidFill>
              <a:prstDash val="solid"/>
              <a:round/>
            </a:ln>
          </a:top>
          <a:bottom>
            <a:ln w="12700" cap="flat">
              <a:solidFill>
                <a:srgbClr val="072B5B"/>
              </a:solidFill>
              <a:prstDash val="solid"/>
              <a:round/>
            </a:ln>
          </a:bottom>
          <a:insideH>
            <a:ln w="12700" cap="flat">
              <a:solidFill>
                <a:srgbClr val="072B5B"/>
              </a:solidFill>
              <a:prstDash val="solid"/>
              <a:round/>
            </a:ln>
          </a:insideH>
          <a:insideV>
            <a:ln w="12700" cap="flat">
              <a:solidFill>
                <a:srgbClr val="072B5B"/>
              </a:solidFill>
              <a:prstDash val="solid"/>
              <a:round/>
            </a:ln>
          </a:insideV>
        </a:tcBdr>
        <a:fill>
          <a:solidFill>
            <a:schemeClr val="accent6"/>
          </a:solidFill>
        </a:fill>
      </a:tcStyle>
    </a:lastRow>
    <a:firstRow>
      <a:tcTxStyle b="on" i="off">
        <a:font>
          <a:latin typeface="AvenirLTStd-Heavy"/>
          <a:ea typeface="AvenirLTStd-Heavy"/>
          <a:cs typeface="AvenirLTStd-Heavy"/>
        </a:font>
        <a:srgbClr val="072B5B"/>
      </a:tcTxStyle>
      <a:tcStyle>
        <a:tcBdr>
          <a:left>
            <a:ln w="12700" cap="flat">
              <a:solidFill>
                <a:srgbClr val="072B5B"/>
              </a:solidFill>
              <a:prstDash val="solid"/>
              <a:round/>
            </a:ln>
          </a:left>
          <a:right>
            <a:ln w="12700" cap="flat">
              <a:solidFill>
                <a:srgbClr val="072B5B"/>
              </a:solidFill>
              <a:prstDash val="solid"/>
              <a:round/>
            </a:ln>
          </a:right>
          <a:top>
            <a:ln w="12700" cap="flat">
              <a:solidFill>
                <a:srgbClr val="072B5B"/>
              </a:solidFill>
              <a:prstDash val="solid"/>
              <a:round/>
            </a:ln>
          </a:top>
          <a:bottom>
            <a:ln w="38100" cap="flat">
              <a:solidFill>
                <a:srgbClr val="072B5B"/>
              </a:solidFill>
              <a:prstDash val="solid"/>
              <a:round/>
            </a:ln>
          </a:bottom>
          <a:insideH>
            <a:ln w="12700" cap="flat">
              <a:solidFill>
                <a:srgbClr val="072B5B"/>
              </a:solidFill>
              <a:prstDash val="solid"/>
              <a:round/>
            </a:ln>
          </a:insideH>
          <a:insideV>
            <a:ln w="12700" cap="flat">
              <a:solidFill>
                <a:srgbClr val="072B5B"/>
              </a:solidFill>
              <a:prstDash val="solid"/>
              <a:round/>
            </a:ln>
          </a:insideV>
        </a:tcBdr>
        <a:fill>
          <a:solidFill>
            <a:schemeClr val="accent6"/>
          </a:solidFill>
        </a:fill>
      </a:tcStyle>
    </a:firstRow>
  </a:tblStyle>
  <a:tblStyle styleId="{33BA23B1-9221-436E-865A-0063620EA4FD}" styleName="">
    <a:tblBg/>
    <a:wholeTbl>
      <a:tcTxStyle b="on" i="off">
        <a:font>
          <a:latin typeface="Avenir LT Std 85 Heavy"/>
          <a:ea typeface="Avenir LT Std 85 Heavy"/>
          <a:cs typeface="Avenir LT Std 85 Heavy"/>
        </a:font>
        <a:srgbClr val="5B5854"/>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wholeTbl>
    <a:band2H>
      <a:tcTxStyle/>
      <a:tcStyle>
        <a:tcBdr/>
        <a:fill>
          <a:solidFill>
            <a:srgbClr val="072B5B"/>
          </a:solidFill>
        </a:fill>
      </a:tcStyle>
    </a:band2H>
    <a:firstCol>
      <a:tcTxStyle b="on" i="off">
        <a:font>
          <a:latin typeface="AvenirLTStd-Heavy"/>
          <a:ea typeface="AvenirLTStd-Heavy"/>
          <a:cs typeface="AvenirLTStd-Heavy"/>
        </a:font>
        <a:srgbClr val="072B5B"/>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venirLTStd-Heavy"/>
          <a:ea typeface="AvenirLTStd-Heavy"/>
          <a:cs typeface="AvenirLTStd-Heavy"/>
        </a:font>
        <a:srgbClr val="5B5854"/>
      </a:tcTxStyle>
      <a:tcStyle>
        <a:tcBdr>
          <a:left>
            <a:ln w="12700" cap="flat">
              <a:noFill/>
              <a:miter lim="400000"/>
            </a:ln>
          </a:left>
          <a:right>
            <a:ln w="12700" cap="flat">
              <a:noFill/>
              <a:miter lim="400000"/>
            </a:ln>
          </a:right>
          <a:top>
            <a:ln w="50800" cap="flat">
              <a:solidFill>
                <a:srgbClr val="5B5854"/>
              </a:solidFill>
              <a:prstDash val="solid"/>
              <a:round/>
            </a:ln>
          </a:top>
          <a:bottom>
            <a:ln w="25400" cap="flat">
              <a:solidFill>
                <a:srgbClr val="5B5854"/>
              </a:solidFill>
              <a:prstDash val="solid"/>
              <a:round/>
            </a:ln>
          </a:bottom>
          <a:insideH>
            <a:ln w="12700" cap="flat">
              <a:noFill/>
              <a:miter lim="400000"/>
            </a:ln>
          </a:insideH>
          <a:insideV>
            <a:ln w="12700" cap="flat">
              <a:noFill/>
              <a:miter lim="400000"/>
            </a:ln>
          </a:insideV>
        </a:tcBdr>
        <a:fill>
          <a:solidFill>
            <a:srgbClr val="072B5B"/>
          </a:solidFill>
        </a:fill>
      </a:tcStyle>
    </a:lastRow>
    <a:firstRow>
      <a:tcTxStyle b="on" i="off">
        <a:font>
          <a:latin typeface="AvenirLTStd-Heavy"/>
          <a:ea typeface="AvenirLTStd-Heavy"/>
          <a:cs typeface="AvenirLTStd-Heavy"/>
        </a:font>
        <a:srgbClr val="072B5B"/>
      </a:tcTxStyle>
      <a:tcStyle>
        <a:tcBdr>
          <a:left>
            <a:ln w="12700" cap="flat">
              <a:noFill/>
              <a:miter lim="400000"/>
            </a:ln>
          </a:left>
          <a:right>
            <a:ln w="12700" cap="flat">
              <a:noFill/>
              <a:miter lim="400000"/>
            </a:ln>
          </a:right>
          <a:top>
            <a:ln w="25400" cap="flat">
              <a:solidFill>
                <a:srgbClr val="5B5854"/>
              </a:solidFill>
              <a:prstDash val="solid"/>
              <a:round/>
            </a:ln>
          </a:top>
          <a:bottom>
            <a:ln w="25400" cap="flat">
              <a:solidFill>
                <a:srgbClr val="5B5854"/>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n" i="off">
        <a:font>
          <a:latin typeface="Avenir LT Std 85 Heavy"/>
          <a:ea typeface="Avenir LT Std 85 Heavy"/>
          <a:cs typeface="Avenir LT Std 85 Heavy"/>
        </a:font>
        <a:srgbClr val="5B5854"/>
      </a:tcTxStyle>
      <a:tcStyle>
        <a:tcBdr>
          <a:left>
            <a:ln w="12700" cap="flat">
              <a:solidFill>
                <a:srgbClr val="072B5B"/>
              </a:solidFill>
              <a:prstDash val="solid"/>
              <a:round/>
            </a:ln>
          </a:left>
          <a:right>
            <a:ln w="12700" cap="flat">
              <a:solidFill>
                <a:srgbClr val="072B5B"/>
              </a:solidFill>
              <a:prstDash val="solid"/>
              <a:round/>
            </a:ln>
          </a:right>
          <a:top>
            <a:ln w="12700" cap="flat">
              <a:solidFill>
                <a:srgbClr val="072B5B"/>
              </a:solidFill>
              <a:prstDash val="solid"/>
              <a:round/>
            </a:ln>
          </a:top>
          <a:bottom>
            <a:ln w="12700" cap="flat">
              <a:solidFill>
                <a:srgbClr val="072B5B"/>
              </a:solidFill>
              <a:prstDash val="solid"/>
              <a:round/>
            </a:ln>
          </a:bottom>
          <a:insideH>
            <a:ln w="12700" cap="flat">
              <a:solidFill>
                <a:srgbClr val="072B5B"/>
              </a:solidFill>
              <a:prstDash val="solid"/>
              <a:round/>
            </a:ln>
          </a:insideH>
          <a:insideV>
            <a:ln w="12700" cap="flat">
              <a:solidFill>
                <a:srgbClr val="072B5B"/>
              </a:solidFill>
              <a:prstDash val="solid"/>
              <a:round/>
            </a:ln>
          </a:insideV>
        </a:tcBdr>
        <a:fill>
          <a:solidFill>
            <a:srgbClr val="D0D0CF"/>
          </a:solidFill>
        </a:fill>
      </a:tcStyle>
    </a:wholeTbl>
    <a:band2H>
      <a:tcTxStyle/>
      <a:tcStyle>
        <a:tcBdr/>
        <a:fill>
          <a:solidFill>
            <a:srgbClr val="E9E9E9"/>
          </a:solidFill>
        </a:fill>
      </a:tcStyle>
    </a:band2H>
    <a:firstCol>
      <a:tcTxStyle b="on" i="off">
        <a:font>
          <a:latin typeface="AvenirLTStd-Heavy"/>
          <a:ea typeface="AvenirLTStd-Heavy"/>
          <a:cs typeface="AvenirLTStd-Heavy"/>
        </a:font>
        <a:srgbClr val="072B5B"/>
      </a:tcTxStyle>
      <a:tcStyle>
        <a:tcBdr>
          <a:left>
            <a:ln w="12700" cap="flat">
              <a:solidFill>
                <a:srgbClr val="072B5B"/>
              </a:solidFill>
              <a:prstDash val="solid"/>
              <a:round/>
            </a:ln>
          </a:left>
          <a:right>
            <a:ln w="12700" cap="flat">
              <a:solidFill>
                <a:srgbClr val="072B5B"/>
              </a:solidFill>
              <a:prstDash val="solid"/>
              <a:round/>
            </a:ln>
          </a:right>
          <a:top>
            <a:ln w="12700" cap="flat">
              <a:solidFill>
                <a:srgbClr val="072B5B"/>
              </a:solidFill>
              <a:prstDash val="solid"/>
              <a:round/>
            </a:ln>
          </a:top>
          <a:bottom>
            <a:ln w="12700" cap="flat">
              <a:solidFill>
                <a:srgbClr val="072B5B"/>
              </a:solidFill>
              <a:prstDash val="solid"/>
              <a:round/>
            </a:ln>
          </a:bottom>
          <a:insideH>
            <a:ln w="12700" cap="flat">
              <a:solidFill>
                <a:srgbClr val="072B5B"/>
              </a:solidFill>
              <a:prstDash val="solid"/>
              <a:round/>
            </a:ln>
          </a:insideH>
          <a:insideV>
            <a:ln w="12700" cap="flat">
              <a:solidFill>
                <a:srgbClr val="072B5B"/>
              </a:solidFill>
              <a:prstDash val="solid"/>
              <a:round/>
            </a:ln>
          </a:insideV>
        </a:tcBdr>
        <a:fill>
          <a:solidFill>
            <a:srgbClr val="5B5854"/>
          </a:solidFill>
        </a:fill>
      </a:tcStyle>
    </a:firstCol>
    <a:lastRow>
      <a:tcTxStyle b="on" i="off">
        <a:font>
          <a:latin typeface="AvenirLTStd-Heavy"/>
          <a:ea typeface="AvenirLTStd-Heavy"/>
          <a:cs typeface="AvenirLTStd-Heavy"/>
        </a:font>
        <a:srgbClr val="072B5B"/>
      </a:tcTxStyle>
      <a:tcStyle>
        <a:tcBdr>
          <a:left>
            <a:ln w="12700" cap="flat">
              <a:solidFill>
                <a:srgbClr val="072B5B"/>
              </a:solidFill>
              <a:prstDash val="solid"/>
              <a:round/>
            </a:ln>
          </a:left>
          <a:right>
            <a:ln w="12700" cap="flat">
              <a:solidFill>
                <a:srgbClr val="072B5B"/>
              </a:solidFill>
              <a:prstDash val="solid"/>
              <a:round/>
            </a:ln>
          </a:right>
          <a:top>
            <a:ln w="38100" cap="flat">
              <a:solidFill>
                <a:srgbClr val="072B5B"/>
              </a:solidFill>
              <a:prstDash val="solid"/>
              <a:round/>
            </a:ln>
          </a:top>
          <a:bottom>
            <a:ln w="12700" cap="flat">
              <a:solidFill>
                <a:srgbClr val="072B5B"/>
              </a:solidFill>
              <a:prstDash val="solid"/>
              <a:round/>
            </a:ln>
          </a:bottom>
          <a:insideH>
            <a:ln w="12700" cap="flat">
              <a:solidFill>
                <a:srgbClr val="072B5B"/>
              </a:solidFill>
              <a:prstDash val="solid"/>
              <a:round/>
            </a:ln>
          </a:insideH>
          <a:insideV>
            <a:ln w="12700" cap="flat">
              <a:solidFill>
                <a:srgbClr val="072B5B"/>
              </a:solidFill>
              <a:prstDash val="solid"/>
              <a:round/>
            </a:ln>
          </a:insideV>
        </a:tcBdr>
        <a:fill>
          <a:solidFill>
            <a:srgbClr val="5B5854"/>
          </a:solidFill>
        </a:fill>
      </a:tcStyle>
    </a:lastRow>
    <a:firstRow>
      <a:tcTxStyle b="on" i="off">
        <a:font>
          <a:latin typeface="AvenirLTStd-Heavy"/>
          <a:ea typeface="AvenirLTStd-Heavy"/>
          <a:cs typeface="AvenirLTStd-Heavy"/>
        </a:font>
        <a:srgbClr val="072B5B"/>
      </a:tcTxStyle>
      <a:tcStyle>
        <a:tcBdr>
          <a:left>
            <a:ln w="12700" cap="flat">
              <a:solidFill>
                <a:srgbClr val="072B5B"/>
              </a:solidFill>
              <a:prstDash val="solid"/>
              <a:round/>
            </a:ln>
          </a:left>
          <a:right>
            <a:ln w="12700" cap="flat">
              <a:solidFill>
                <a:srgbClr val="072B5B"/>
              </a:solidFill>
              <a:prstDash val="solid"/>
              <a:round/>
            </a:ln>
          </a:right>
          <a:top>
            <a:ln w="12700" cap="flat">
              <a:solidFill>
                <a:srgbClr val="072B5B"/>
              </a:solidFill>
              <a:prstDash val="solid"/>
              <a:round/>
            </a:ln>
          </a:top>
          <a:bottom>
            <a:ln w="38100" cap="flat">
              <a:solidFill>
                <a:srgbClr val="072B5B"/>
              </a:solidFill>
              <a:prstDash val="solid"/>
              <a:round/>
            </a:ln>
          </a:bottom>
          <a:insideH>
            <a:ln w="12700" cap="flat">
              <a:solidFill>
                <a:srgbClr val="072B5B"/>
              </a:solidFill>
              <a:prstDash val="solid"/>
              <a:round/>
            </a:ln>
          </a:insideH>
          <a:insideV>
            <a:ln w="12700" cap="flat">
              <a:solidFill>
                <a:srgbClr val="072B5B"/>
              </a:solidFill>
              <a:prstDash val="solid"/>
              <a:round/>
            </a:ln>
          </a:insideV>
        </a:tcBdr>
        <a:fill>
          <a:solidFill>
            <a:srgbClr val="5B585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617"/>
    <p:restoredTop sz="94795" autoAdjust="0"/>
  </p:normalViewPr>
  <p:slideViewPr>
    <p:cSldViewPr snapToGrid="0" snapToObjects="1" showGuides="1">
      <p:cViewPr varScale="1">
        <p:scale>
          <a:sx n="51" d="100"/>
          <a:sy n="51" d="100"/>
        </p:scale>
        <p:origin x="1344" y="240"/>
      </p:cViewPr>
      <p:guideLst>
        <p:guide orient="horz" pos="4320"/>
        <p:guide pos="1216"/>
        <p:guide pos="2441"/>
        <p:guide orient="horz" pos="850"/>
      </p:guideLst>
    </p:cSldViewPr>
  </p:slideViewPr>
  <p:notesTextViewPr>
    <p:cViewPr>
      <p:scale>
        <a:sx n="1" d="1"/>
        <a:sy n="1" d="1"/>
      </p:scale>
      <p:origin x="0" y="0"/>
    </p:cViewPr>
  </p:notesTextViewPr>
  <p:notesViewPr>
    <p:cSldViewPr snapToGrid="0" snapToObjects="1">
      <p:cViewPr varScale="1">
        <p:scale>
          <a:sx n="86" d="100"/>
          <a:sy n="86" d="100"/>
        </p:scale>
        <p:origin x="3928" y="21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552E352E-A695-212D-F819-8628F16CD90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571090"/>
            <a:ext cx="6858000" cy="2001820"/>
          </a:xfrm>
          <a:prstGeom prst="rect">
            <a:avLst/>
          </a:prstGeom>
        </p:spPr>
      </p:pic>
      <p:sp>
        <p:nvSpPr>
          <p:cNvPr id="8" name="Segnaposto intestazione 7">
            <a:extLst>
              <a:ext uri="{FF2B5EF4-FFF2-40B4-BE49-F238E27FC236}">
                <a16:creationId xmlns:a16="http://schemas.microsoft.com/office/drawing/2014/main" id="{E5ACAEF3-F47E-53D8-3190-0B68343CDC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pic>
        <p:nvPicPr>
          <p:cNvPr id="10" name="Immagine 9">
            <a:extLst>
              <a:ext uri="{FF2B5EF4-FFF2-40B4-BE49-F238E27FC236}">
                <a16:creationId xmlns:a16="http://schemas.microsoft.com/office/drawing/2014/main" id="{EA06062E-0470-CCC0-68D5-C479ABEBB6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842" y="229394"/>
            <a:ext cx="3953656" cy="1154055"/>
          </a:xfrm>
          <a:prstGeom prst="rect">
            <a:avLst/>
          </a:prstGeom>
        </p:spPr>
      </p:pic>
    </p:spTree>
    <p:extLst>
      <p:ext uri="{BB962C8B-B14F-4D97-AF65-F5344CB8AC3E}">
        <p14:creationId xmlns:p14="http://schemas.microsoft.com/office/powerpoint/2010/main" val="18641132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5" name="Shape 175"/>
          <p:cNvSpPr>
            <a:spLocks noGrp="1" noRot="1" noChangeAspect="1"/>
          </p:cNvSpPr>
          <p:nvPr>
            <p:ph type="sldImg"/>
          </p:nvPr>
        </p:nvSpPr>
        <p:spPr>
          <a:xfrm>
            <a:off x="1143000" y="685800"/>
            <a:ext cx="4572000" cy="3429000"/>
          </a:xfrm>
          <a:prstGeom prst="rect">
            <a:avLst/>
          </a:prstGeom>
        </p:spPr>
        <p:txBody>
          <a:bodyPr/>
          <a:lstStyle/>
          <a:p>
            <a:endParaRPr/>
          </a:p>
        </p:txBody>
      </p:sp>
      <p:sp>
        <p:nvSpPr>
          <p:cNvPr id="176" name="Shape 176"/>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462160216"/>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1241283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1171965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www.units.it" TargetMode="External"/><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sottotitolo SIGILLO">
    <p:spTree>
      <p:nvGrpSpPr>
        <p:cNvPr id="1" name=""/>
        <p:cNvGrpSpPr/>
        <p:nvPr/>
      </p:nvGrpSpPr>
      <p:grpSpPr>
        <a:xfrm>
          <a:off x="0" y="0"/>
          <a:ext cx="0" cy="0"/>
          <a:chOff x="0" y="0"/>
          <a:chExt cx="0" cy="0"/>
        </a:xfrm>
      </p:grpSpPr>
      <p:sp>
        <p:nvSpPr>
          <p:cNvPr id="4" name="Segnaposto data 3">
            <a:extLst>
              <a:ext uri="{FF2B5EF4-FFF2-40B4-BE49-F238E27FC236}">
                <a16:creationId xmlns:a16="http://schemas.microsoft.com/office/drawing/2014/main" id="{F3B6D867-89CA-4A31-ACE7-D5969D6A6CE3}"/>
              </a:ext>
            </a:extLst>
          </p:cNvPr>
          <p:cNvSpPr>
            <a:spLocks noGrp="1"/>
          </p:cNvSpPr>
          <p:nvPr>
            <p:ph type="dt" sz="half" idx="10"/>
          </p:nvPr>
        </p:nvSpPr>
        <p:spPr/>
        <p:txBody>
          <a:bodyPr/>
          <a:lstStyle/>
          <a:p>
            <a:fld id="{90A98BD2-B577-4AD8-89CD-0A125B3F6FFE}" type="datetimeFigureOut">
              <a:rPr lang="it-IT" smtClean="0"/>
              <a:t>30/04/26</a:t>
            </a:fld>
            <a:endParaRPr lang="it-IT"/>
          </a:p>
        </p:txBody>
      </p:sp>
      <p:sp>
        <p:nvSpPr>
          <p:cNvPr id="5" name="Segnaposto piè di pagina 4">
            <a:extLst>
              <a:ext uri="{FF2B5EF4-FFF2-40B4-BE49-F238E27FC236}">
                <a16:creationId xmlns:a16="http://schemas.microsoft.com/office/drawing/2014/main" id="{7B0F085F-A9D2-4594-9BBF-374F178D551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3CD45D3-CA59-465B-91EA-39A62512ACC3}"/>
              </a:ext>
            </a:extLst>
          </p:cNvPr>
          <p:cNvSpPr>
            <a:spLocks noGrp="1"/>
          </p:cNvSpPr>
          <p:nvPr>
            <p:ph type="sldNum" sz="quarter" idx="12"/>
          </p:nvPr>
        </p:nvSpPr>
        <p:spPr/>
        <p:txBody>
          <a:bodyPr/>
          <a:lstStyle/>
          <a:p>
            <a:fld id="{0B142765-4937-4672-B7B4-C1128805FF8B}" type="slidenum">
              <a:rPr lang="it-IT" smtClean="0"/>
              <a:t>‹N›</a:t>
            </a:fld>
            <a:endParaRPr lang="it-IT"/>
          </a:p>
        </p:txBody>
      </p:sp>
      <p:sp>
        <p:nvSpPr>
          <p:cNvPr id="7" name="Titolo Testo">
            <a:extLst>
              <a:ext uri="{FF2B5EF4-FFF2-40B4-BE49-F238E27FC236}">
                <a16:creationId xmlns:a16="http://schemas.microsoft.com/office/drawing/2014/main" id="{5555B332-9B0A-4FF3-BCF4-1B8D0712748A}"/>
              </a:ext>
            </a:extLst>
          </p:cNvPr>
          <p:cNvSpPr txBox="1">
            <a:spLocks noGrp="1"/>
          </p:cNvSpPr>
          <p:nvPr>
            <p:ph type="title" hasCustomPrompt="1"/>
          </p:nvPr>
        </p:nvSpPr>
        <p:spPr>
          <a:xfrm>
            <a:off x="1901825" y="-624791"/>
            <a:ext cx="21138724" cy="2651126"/>
          </a:xfrm>
          <a:prstGeom prst="rect">
            <a:avLst/>
          </a:prstGeom>
        </p:spPr>
        <p:txBody>
          <a:bodyPr>
            <a:normAutofit/>
          </a:bodyPr>
          <a:lstStyle>
            <a:lvl1pPr>
              <a:defRPr sz="5400">
                <a:solidFill>
                  <a:srgbClr val="1B2F4C"/>
                </a:solidFill>
                <a:latin typeface="Avenir Medium"/>
              </a:defRPr>
            </a:lvl1pPr>
          </a:lstStyle>
          <a:p>
            <a:r>
              <a:rPr lang="it-IT" dirty="0"/>
              <a:t>TITOLO DELLA SLIDE</a:t>
            </a:r>
          </a:p>
        </p:txBody>
      </p:sp>
      <p:sp>
        <p:nvSpPr>
          <p:cNvPr id="8" name="Sottotitolo">
            <a:extLst>
              <a:ext uri="{FF2B5EF4-FFF2-40B4-BE49-F238E27FC236}">
                <a16:creationId xmlns:a16="http://schemas.microsoft.com/office/drawing/2014/main" id="{B52CB7DB-8238-42B0-8842-83D977D9521F}"/>
              </a:ext>
            </a:extLst>
          </p:cNvPr>
          <p:cNvSpPr txBox="1">
            <a:spLocks noGrp="1"/>
          </p:cNvSpPr>
          <p:nvPr>
            <p:ph type="body" sz="quarter" idx="13"/>
          </p:nvPr>
        </p:nvSpPr>
        <p:spPr>
          <a:xfrm>
            <a:off x="1901826" y="1981200"/>
            <a:ext cx="21138724" cy="525780"/>
          </a:xfrm>
          <a:prstGeom prst="rect">
            <a:avLst/>
          </a:prstGeom>
        </p:spPr>
        <p:txBody>
          <a:bodyPr>
            <a:spAutoFit/>
          </a:bodyPr>
          <a:lstStyle>
            <a:lvl1pPr marL="0" indent="0" algn="l">
              <a:buClrTx/>
              <a:buSzTx/>
              <a:buNone/>
              <a:defRPr sz="3400" cap="none" spc="306">
                <a:solidFill>
                  <a:srgbClr val="9A958E"/>
                </a:solidFill>
                <a:latin typeface="Avenir LT Std 55 Roman"/>
                <a:ea typeface="Avenir LT Std 55 Roman"/>
                <a:cs typeface="Avenir LT Std 55 Roman"/>
                <a:sym typeface="Avenir LT Std 55 Roman"/>
              </a:defRPr>
            </a:lvl1pPr>
          </a:lstStyle>
          <a:p>
            <a:pPr lvl="0"/>
            <a:r>
              <a:rPr lang="it-IT" dirty="0"/>
              <a:t>Fare clic per modificare gli stili del testo dello schema</a:t>
            </a:r>
          </a:p>
        </p:txBody>
      </p:sp>
    </p:spTree>
    <p:extLst>
      <p:ext uri="{BB962C8B-B14F-4D97-AF65-F5344CB8AC3E}">
        <p14:creationId xmlns:p14="http://schemas.microsoft.com/office/powerpoint/2010/main" val="795636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1BE79D-B07B-CFBE-3BB9-27768F9EE274}"/>
              </a:ext>
            </a:extLst>
          </p:cNvPr>
          <p:cNvSpPr>
            <a:spLocks noGrp="1"/>
          </p:cNvSpPr>
          <p:nvPr>
            <p:ph type="ctrTitle"/>
          </p:nvPr>
        </p:nvSpPr>
        <p:spPr>
          <a:xfrm>
            <a:off x="3048000" y="2244726"/>
            <a:ext cx="18288000" cy="4775200"/>
          </a:xfrm>
        </p:spPr>
        <p:txBody>
          <a:bodyPr anchor="b"/>
          <a:lstStyle>
            <a:lvl1pPr algn="ctr">
              <a:defRPr sz="12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367DC2AF-01CB-49EF-32F8-D0C92D9F9599}"/>
              </a:ext>
            </a:extLst>
          </p:cNvPr>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1FC2E66B-84E4-1C2D-7487-AA72812B86E6}"/>
              </a:ext>
            </a:extLst>
          </p:cNvPr>
          <p:cNvSpPr>
            <a:spLocks noGrp="1"/>
          </p:cNvSpPr>
          <p:nvPr>
            <p:ph type="dt" sz="half" idx="10"/>
          </p:nvPr>
        </p:nvSpPr>
        <p:spPr/>
        <p:txBody>
          <a:bodyPr/>
          <a:lstStyle/>
          <a:p>
            <a:fld id="{F9766363-3DDB-F948-BD44-ACE505D2DF4D}" type="datetimeFigureOut">
              <a:rPr lang="it-IT" smtClean="0"/>
              <a:t>30/04/26</a:t>
            </a:fld>
            <a:endParaRPr lang="it-IT"/>
          </a:p>
        </p:txBody>
      </p:sp>
      <p:sp>
        <p:nvSpPr>
          <p:cNvPr id="5" name="Segnaposto piè di pagina 4">
            <a:extLst>
              <a:ext uri="{FF2B5EF4-FFF2-40B4-BE49-F238E27FC236}">
                <a16:creationId xmlns:a16="http://schemas.microsoft.com/office/drawing/2014/main" id="{24A3275E-95B1-20EA-F219-04CA5A0313E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ABB52CE-68F7-70E7-C9C2-411F748B4D1D}"/>
              </a:ext>
            </a:extLst>
          </p:cNvPr>
          <p:cNvSpPr>
            <a:spLocks noGrp="1"/>
          </p:cNvSpPr>
          <p:nvPr>
            <p:ph type="sldNum" sz="quarter" idx="12"/>
          </p:nvPr>
        </p:nvSpPr>
        <p:spPr/>
        <p:txBody>
          <a:bodyPr/>
          <a:lstStyle/>
          <a:p>
            <a:fld id="{16A5CA9D-1AF8-1042-8CA2-7478CBE1A373}" type="slidenum">
              <a:rPr lang="it-IT" smtClean="0"/>
              <a:t>‹N›</a:t>
            </a:fld>
            <a:endParaRPr lang="it-IT"/>
          </a:p>
        </p:txBody>
      </p:sp>
    </p:spTree>
    <p:extLst>
      <p:ext uri="{BB962C8B-B14F-4D97-AF65-F5344CB8AC3E}">
        <p14:creationId xmlns:p14="http://schemas.microsoft.com/office/powerpoint/2010/main" val="1850979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Vuota SIGILLO">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E47B6482-39E6-4662-AB64-564A26E42572}"/>
              </a:ext>
            </a:extLst>
          </p:cNvPr>
          <p:cNvSpPr>
            <a:spLocks noGrp="1"/>
          </p:cNvSpPr>
          <p:nvPr>
            <p:ph type="dt" sz="half" idx="10"/>
          </p:nvPr>
        </p:nvSpPr>
        <p:spPr/>
        <p:txBody>
          <a:bodyPr/>
          <a:lstStyle/>
          <a:p>
            <a:fld id="{90A98BD2-B577-4AD8-89CD-0A125B3F6FFE}" type="datetimeFigureOut">
              <a:rPr lang="it-IT" smtClean="0"/>
              <a:t>30/04/26</a:t>
            </a:fld>
            <a:endParaRPr lang="it-IT"/>
          </a:p>
        </p:txBody>
      </p:sp>
      <p:sp>
        <p:nvSpPr>
          <p:cNvPr id="3" name="Segnaposto piè di pagina 2">
            <a:extLst>
              <a:ext uri="{FF2B5EF4-FFF2-40B4-BE49-F238E27FC236}">
                <a16:creationId xmlns:a16="http://schemas.microsoft.com/office/drawing/2014/main" id="{6BB0A95E-04C6-4963-A616-12E829FC2B59}"/>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687F9B3F-2C02-43F5-A08A-3FC200AC2181}"/>
              </a:ext>
            </a:extLst>
          </p:cNvPr>
          <p:cNvSpPr>
            <a:spLocks noGrp="1"/>
          </p:cNvSpPr>
          <p:nvPr>
            <p:ph type="sldNum" sz="quarter" idx="12"/>
          </p:nvPr>
        </p:nvSpPr>
        <p:spPr/>
        <p:txBody>
          <a:bodyPr/>
          <a:lstStyle/>
          <a:p>
            <a:fld id="{0B142765-4937-4672-B7B4-C1128805FF8B}" type="slidenum">
              <a:rPr lang="it-IT" smtClean="0"/>
              <a:t>‹N›</a:t>
            </a:fld>
            <a:endParaRPr lang="it-IT"/>
          </a:p>
        </p:txBody>
      </p:sp>
    </p:spTree>
    <p:extLst>
      <p:ext uri="{BB962C8B-B14F-4D97-AF65-F5344CB8AC3E}">
        <p14:creationId xmlns:p14="http://schemas.microsoft.com/office/powerpoint/2010/main" val="3653789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12" name="Content Placeholder 2"/>
          <p:cNvSpPr>
            <a:spLocks noGrp="1"/>
          </p:cNvSpPr>
          <p:nvPr>
            <p:ph sz="quarter" idx="13"/>
          </p:nvPr>
        </p:nvSpPr>
        <p:spPr>
          <a:xfrm>
            <a:off x="1827547" y="4734187"/>
            <a:ext cx="20727653" cy="6848214"/>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pPr>
              <a:defRPr/>
            </a:pPr>
            <a:endParaRPr lang="it-IT" altLang="it-IT"/>
          </a:p>
        </p:txBody>
      </p:sp>
      <p:sp>
        <p:nvSpPr>
          <p:cNvPr id="5" name="Footer Placeholder 4"/>
          <p:cNvSpPr>
            <a:spLocks noGrp="1"/>
          </p:cNvSpPr>
          <p:nvPr>
            <p:ph type="ftr" sz="quarter" idx="11"/>
          </p:nvPr>
        </p:nvSpPr>
        <p:spPr/>
        <p:txBody>
          <a:bodyPr/>
          <a:lstStyle/>
          <a:p>
            <a:pPr>
              <a:defRPr/>
            </a:pPr>
            <a:endParaRPr lang="it-IT" altLang="it-IT"/>
          </a:p>
        </p:txBody>
      </p:sp>
      <p:sp>
        <p:nvSpPr>
          <p:cNvPr id="6" name="Slide Number Placeholder 5"/>
          <p:cNvSpPr>
            <a:spLocks noGrp="1"/>
          </p:cNvSpPr>
          <p:nvPr>
            <p:ph type="sldNum" sz="quarter" idx="12"/>
          </p:nvPr>
        </p:nvSpPr>
        <p:spPr>
          <a:xfrm>
            <a:off x="1857466" y="12753769"/>
            <a:ext cx="552267" cy="471924"/>
          </a:xfrm>
        </p:spPr>
        <p:txBody>
          <a:bodyPr/>
          <a:lstStyle/>
          <a:p>
            <a:pPr>
              <a:defRPr/>
            </a:pPr>
            <a:fld id="{71F02AC6-13F2-3C4E-B3FC-5A555C45C313}" type="slidenum">
              <a:rPr lang="it-IT" altLang="it-IT" smtClean="0"/>
              <a:pPr>
                <a:defRPr/>
              </a:pPr>
              <a:t>‹N›</a:t>
            </a:fld>
            <a:endParaRPr lang="it-IT" altLang="it-IT"/>
          </a:p>
        </p:txBody>
      </p:sp>
    </p:spTree>
    <p:extLst>
      <p:ext uri="{BB962C8B-B14F-4D97-AF65-F5344CB8AC3E}">
        <p14:creationId xmlns:p14="http://schemas.microsoft.com/office/powerpoint/2010/main" val="613845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1846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ITAZIONE SIGILLO">
    <p:spTree>
      <p:nvGrpSpPr>
        <p:cNvPr id="1" name=""/>
        <p:cNvGrpSpPr/>
        <p:nvPr/>
      </p:nvGrpSpPr>
      <p:grpSpPr>
        <a:xfrm>
          <a:off x="0" y="0"/>
          <a:ext cx="0" cy="0"/>
          <a:chOff x="0" y="0"/>
          <a:chExt cx="0" cy="0"/>
        </a:xfrm>
      </p:grpSpPr>
      <p:pic>
        <p:nvPicPr>
          <p:cNvPr id="2" name="Immagine" descr="Immagine">
            <a:extLst>
              <a:ext uri="{FF2B5EF4-FFF2-40B4-BE49-F238E27FC236}">
                <a16:creationId xmlns:a16="http://schemas.microsoft.com/office/drawing/2014/main" id="{993ECAEC-1E60-415B-9437-AD7FD2DB034D}"/>
              </a:ext>
            </a:extLst>
          </p:cNvPr>
          <p:cNvPicPr>
            <a:picLocks noChangeAspect="1"/>
          </p:cNvPicPr>
          <p:nvPr userDrawn="1"/>
        </p:nvPicPr>
        <p:blipFill>
          <a:blip r:embed="rId2">
            <a:alphaModFix amt="4000"/>
          </a:blip>
          <a:stretch>
            <a:fillRect/>
          </a:stretch>
        </p:blipFill>
        <p:spPr>
          <a:xfrm>
            <a:off x="12650300" y="1990727"/>
            <a:ext cx="12749700" cy="12741273"/>
          </a:xfrm>
          <a:prstGeom prst="rect">
            <a:avLst/>
          </a:prstGeom>
          <a:ln w="12700">
            <a:miter lim="400000"/>
          </a:ln>
          <a:effectLst>
            <a:outerShdw blurRad="50800" dist="50800" dir="5400000" algn="ctr" rotWithShape="0">
              <a:srgbClr val="000000"/>
            </a:outerShdw>
          </a:effectLst>
        </p:spPr>
      </p:pic>
      <p:sp>
        <p:nvSpPr>
          <p:cNvPr id="3" name="&quot;">
            <a:extLst>
              <a:ext uri="{FF2B5EF4-FFF2-40B4-BE49-F238E27FC236}">
                <a16:creationId xmlns:a16="http://schemas.microsoft.com/office/drawing/2014/main" id="{5C481663-2DC6-4615-BE2D-77DBB5FA6FD2}"/>
              </a:ext>
            </a:extLst>
          </p:cNvPr>
          <p:cNvSpPr txBox="1"/>
          <p:nvPr userDrawn="1"/>
        </p:nvSpPr>
        <p:spPr>
          <a:xfrm>
            <a:off x="11519802" y="9931400"/>
            <a:ext cx="1346455" cy="238760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spAutoFit/>
          </a:bodyPr>
          <a:lstStyle>
            <a:lvl1pPr>
              <a:defRPr sz="18000" b="1" spc="360">
                <a:solidFill>
                  <a:srgbClr val="1D355E"/>
                </a:solidFill>
                <a:latin typeface="AvenirLTStd-Heavy"/>
                <a:ea typeface="AvenirLTStd-Heavy"/>
                <a:cs typeface="AvenirLTStd-Heavy"/>
                <a:sym typeface="AvenirLTStd-Heavy"/>
              </a:defRPr>
            </a:lvl1pPr>
          </a:lstStyle>
          <a:p>
            <a:r>
              <a:t>"</a:t>
            </a:r>
          </a:p>
        </p:txBody>
      </p:sp>
      <p:sp>
        <p:nvSpPr>
          <p:cNvPr id="4" name="&quot;">
            <a:extLst>
              <a:ext uri="{FF2B5EF4-FFF2-40B4-BE49-F238E27FC236}">
                <a16:creationId xmlns:a16="http://schemas.microsoft.com/office/drawing/2014/main" id="{773EB2C5-6B1E-41AE-BE3F-E541501E3E7B}"/>
              </a:ext>
            </a:extLst>
          </p:cNvPr>
          <p:cNvSpPr txBox="1"/>
          <p:nvPr userDrawn="1"/>
        </p:nvSpPr>
        <p:spPr>
          <a:xfrm>
            <a:off x="11519802" y="2514600"/>
            <a:ext cx="1346455" cy="2387600"/>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spAutoFit/>
          </a:bodyPr>
          <a:lstStyle>
            <a:lvl1pPr>
              <a:defRPr sz="18000" b="1" spc="360">
                <a:solidFill>
                  <a:srgbClr val="1D355E"/>
                </a:solidFill>
                <a:latin typeface="AvenirLTStd-Heavy"/>
                <a:ea typeface="AvenirLTStd-Heavy"/>
                <a:cs typeface="AvenirLTStd-Heavy"/>
                <a:sym typeface="AvenirLTStd-Heavy"/>
              </a:defRPr>
            </a:lvl1pPr>
          </a:lstStyle>
          <a:p>
            <a:r>
              <a:rPr dirty="0"/>
              <a:t>"</a:t>
            </a:r>
          </a:p>
        </p:txBody>
      </p:sp>
    </p:spTree>
    <p:extLst>
      <p:ext uri="{BB962C8B-B14F-4D97-AF65-F5344CB8AC3E}">
        <p14:creationId xmlns:p14="http://schemas.microsoft.com/office/powerpoint/2010/main" val="11285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IUSURA SIGILLO">
    <p:spTree>
      <p:nvGrpSpPr>
        <p:cNvPr id="1" name=""/>
        <p:cNvGrpSpPr/>
        <p:nvPr/>
      </p:nvGrpSpPr>
      <p:grpSpPr>
        <a:xfrm>
          <a:off x="0" y="0"/>
          <a:ext cx="0" cy="0"/>
          <a:chOff x="0" y="0"/>
          <a:chExt cx="0" cy="0"/>
        </a:xfrm>
      </p:grpSpPr>
      <p:pic>
        <p:nvPicPr>
          <p:cNvPr id="2" name="Immagine" descr="Immagine">
            <a:extLst>
              <a:ext uri="{FF2B5EF4-FFF2-40B4-BE49-F238E27FC236}">
                <a16:creationId xmlns:a16="http://schemas.microsoft.com/office/drawing/2014/main" id="{993ECAEC-1E60-415B-9437-AD7FD2DB034D}"/>
              </a:ext>
            </a:extLst>
          </p:cNvPr>
          <p:cNvPicPr>
            <a:picLocks noChangeAspect="1"/>
          </p:cNvPicPr>
          <p:nvPr userDrawn="1"/>
        </p:nvPicPr>
        <p:blipFill>
          <a:blip r:embed="rId2">
            <a:alphaModFix amt="4000"/>
          </a:blip>
          <a:stretch>
            <a:fillRect/>
          </a:stretch>
        </p:blipFill>
        <p:spPr>
          <a:xfrm>
            <a:off x="12650300" y="1990727"/>
            <a:ext cx="12749700" cy="12741273"/>
          </a:xfrm>
          <a:prstGeom prst="rect">
            <a:avLst/>
          </a:prstGeom>
          <a:ln w="12700">
            <a:miter lim="400000"/>
          </a:ln>
          <a:effectLst>
            <a:outerShdw blurRad="50800" dist="50800" dir="5400000" algn="ctr" rotWithShape="0">
              <a:srgbClr val="000000"/>
            </a:outerShdw>
          </a:effectLst>
        </p:spPr>
      </p:pic>
      <p:sp>
        <p:nvSpPr>
          <p:cNvPr id="5" name="www.units.it">
            <a:extLst>
              <a:ext uri="{FF2B5EF4-FFF2-40B4-BE49-F238E27FC236}">
                <a16:creationId xmlns:a16="http://schemas.microsoft.com/office/drawing/2014/main" id="{8DEE07B9-D2E6-44C6-B3BE-897897CBF233}"/>
              </a:ext>
            </a:extLst>
          </p:cNvPr>
          <p:cNvSpPr txBox="1"/>
          <p:nvPr userDrawn="1"/>
        </p:nvSpPr>
        <p:spPr>
          <a:xfrm>
            <a:off x="10847132" y="12111963"/>
            <a:ext cx="2689734" cy="7112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spAutoFit/>
          </a:bodyPr>
          <a:lstStyle>
            <a:lvl1pPr>
              <a:spcBef>
                <a:spcPts val="4000"/>
              </a:spcBef>
              <a:defRPr u="sng" spc="70">
                <a:solidFill>
                  <a:srgbClr val="0000FF"/>
                </a:solidFill>
                <a:uFill>
                  <a:solidFill>
                    <a:srgbClr val="0000FF"/>
                  </a:solidFill>
                </a:uFill>
                <a:latin typeface="Avenir Medium"/>
                <a:ea typeface="Avenir Medium"/>
                <a:cs typeface="Avenir Medium"/>
                <a:sym typeface="Avenir Medium"/>
                <a:hlinkClick r:id="rId3"/>
              </a:defRPr>
            </a:lvl1pPr>
          </a:lstStyle>
          <a:p>
            <a:pPr>
              <a:defRPr>
                <a:solidFill>
                  <a:srgbClr val="1D355E"/>
                </a:solidFill>
                <a:uFillTx/>
              </a:defRPr>
            </a:pPr>
            <a:r>
              <a:rPr>
                <a:solidFill>
                  <a:srgbClr val="0000FF"/>
                </a:solidFill>
                <a:uFill>
                  <a:solidFill>
                    <a:srgbClr val="0000FF"/>
                  </a:solidFill>
                </a:uFill>
                <a:hlinkClick r:id="rId3"/>
              </a:rPr>
              <a:t>www.units.it</a:t>
            </a:r>
          </a:p>
        </p:txBody>
      </p:sp>
      <p:pic>
        <p:nvPicPr>
          <p:cNvPr id="8" name="Immagine 7">
            <a:extLst>
              <a:ext uri="{FF2B5EF4-FFF2-40B4-BE49-F238E27FC236}">
                <a16:creationId xmlns:a16="http://schemas.microsoft.com/office/drawing/2014/main" id="{0F789CCE-718C-4889-995C-53787B13C53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331609" y="605272"/>
            <a:ext cx="12600458" cy="5401067"/>
          </a:xfrm>
          <a:prstGeom prst="rect">
            <a:avLst/>
          </a:prstGeom>
        </p:spPr>
      </p:pic>
    </p:spTree>
    <p:extLst>
      <p:ext uri="{BB962C8B-B14F-4D97-AF65-F5344CB8AC3E}">
        <p14:creationId xmlns:p14="http://schemas.microsoft.com/office/powerpoint/2010/main" val="732683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Modifica gli stili del testo dello schema
Secondo livello
Terzo livello
Quarto livello
Quinto livello</a:t>
            </a:r>
            <a:endParaRPr lang="en-US" dirty="0"/>
          </a:p>
        </p:txBody>
      </p:sp>
      <p:sp>
        <p:nvSpPr>
          <p:cNvPr id="4" name="Date Placeholder 3">
            <a:extLst>
              <a:ext uri="{FF2B5EF4-FFF2-40B4-BE49-F238E27FC236}">
                <a16:creationId xmlns:a16="http://schemas.microsoft.com/office/drawing/2014/main" id="{6088AB39-DD80-6443-0FEF-B95F6DED8305}"/>
              </a:ext>
            </a:extLst>
          </p:cNvPr>
          <p:cNvSpPr>
            <a:spLocks noGrp="1"/>
          </p:cNvSpPr>
          <p:nvPr>
            <p:ph type="dt" sz="half" idx="10"/>
          </p:nvPr>
        </p:nvSpPr>
        <p:spPr/>
        <p:txBody>
          <a:bodyPr/>
          <a:lstStyle>
            <a:lvl1pPr>
              <a:defRPr/>
            </a:lvl1pPr>
          </a:lstStyle>
          <a:p>
            <a:pPr>
              <a:defRPr/>
            </a:pPr>
            <a:endParaRPr lang="it-IT" altLang="en-US"/>
          </a:p>
        </p:txBody>
      </p:sp>
      <p:sp>
        <p:nvSpPr>
          <p:cNvPr id="5" name="Footer Placeholder 4">
            <a:extLst>
              <a:ext uri="{FF2B5EF4-FFF2-40B4-BE49-F238E27FC236}">
                <a16:creationId xmlns:a16="http://schemas.microsoft.com/office/drawing/2014/main" id="{87C6DED8-C5BD-D2C9-FCCC-63566DEC8CAD}"/>
              </a:ext>
            </a:extLst>
          </p:cNvPr>
          <p:cNvSpPr>
            <a:spLocks noGrp="1"/>
          </p:cNvSpPr>
          <p:nvPr>
            <p:ph type="ftr" sz="quarter" idx="11"/>
          </p:nvPr>
        </p:nvSpPr>
        <p:spPr/>
        <p:txBody>
          <a:bodyPr/>
          <a:lstStyle>
            <a:lvl1pPr>
              <a:defRPr/>
            </a:lvl1pPr>
          </a:lstStyle>
          <a:p>
            <a:pPr>
              <a:defRPr/>
            </a:pPr>
            <a:endParaRPr lang="it-IT" altLang="en-US"/>
          </a:p>
        </p:txBody>
      </p:sp>
      <p:sp>
        <p:nvSpPr>
          <p:cNvPr id="6" name="Slide Number Placeholder 5">
            <a:extLst>
              <a:ext uri="{FF2B5EF4-FFF2-40B4-BE49-F238E27FC236}">
                <a16:creationId xmlns:a16="http://schemas.microsoft.com/office/drawing/2014/main" id="{3B0ABC20-F2C4-73CB-0CA9-C646A8D406DF}"/>
              </a:ext>
            </a:extLst>
          </p:cNvPr>
          <p:cNvSpPr>
            <a:spLocks noGrp="1"/>
          </p:cNvSpPr>
          <p:nvPr>
            <p:ph type="sldNum" sz="quarter" idx="12"/>
          </p:nvPr>
        </p:nvSpPr>
        <p:spPr>
          <a:xfrm>
            <a:off x="1857466" y="12753769"/>
            <a:ext cx="552267" cy="471924"/>
          </a:xfrm>
        </p:spPr>
        <p:txBody>
          <a:bodyPr/>
          <a:lstStyle>
            <a:lvl1pPr>
              <a:defRPr/>
            </a:lvl1pPr>
          </a:lstStyle>
          <a:p>
            <a:pPr>
              <a:defRPr/>
            </a:pPr>
            <a:fld id="{1EF92442-2084-E548-9A48-A90A1DC068B2}" type="slidenum">
              <a:rPr lang="it-IT" altLang="en-US"/>
              <a:pPr>
                <a:defRPr/>
              </a:pPr>
              <a:t>‹N›</a:t>
            </a:fld>
            <a:endParaRPr lang="it-IT" altLang="en-US"/>
          </a:p>
        </p:txBody>
      </p:sp>
    </p:spTree>
    <p:extLst>
      <p:ext uri="{BB962C8B-B14F-4D97-AF65-F5344CB8AC3E}">
        <p14:creationId xmlns:p14="http://schemas.microsoft.com/office/powerpoint/2010/main" val="1817395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sp>
        <p:nvSpPr>
          <p:cNvPr id="2" name="Date Placeholder 1"/>
          <p:cNvSpPr>
            <a:spLocks noGrp="1"/>
          </p:cNvSpPr>
          <p:nvPr>
            <p:ph type="dt" sz="half" idx="10"/>
          </p:nvPr>
        </p:nvSpPr>
        <p:spPr/>
        <p:txBody>
          <a:bodyPr/>
          <a:lstStyle/>
          <a:p>
            <a:pPr>
              <a:defRPr/>
            </a:pPr>
            <a:endParaRPr lang="it-IT" altLang="it-IT"/>
          </a:p>
        </p:txBody>
      </p:sp>
      <p:sp>
        <p:nvSpPr>
          <p:cNvPr id="3" name="Footer Placeholder 2"/>
          <p:cNvSpPr>
            <a:spLocks noGrp="1"/>
          </p:cNvSpPr>
          <p:nvPr>
            <p:ph type="ftr" sz="quarter" idx="11"/>
          </p:nvPr>
        </p:nvSpPr>
        <p:spPr/>
        <p:txBody>
          <a:bodyPr/>
          <a:lstStyle/>
          <a:p>
            <a:pPr>
              <a:defRPr/>
            </a:pPr>
            <a:endParaRPr lang="it-IT" altLang="it-IT"/>
          </a:p>
        </p:txBody>
      </p:sp>
      <p:sp>
        <p:nvSpPr>
          <p:cNvPr id="4" name="Slide Number Placeholder 3"/>
          <p:cNvSpPr>
            <a:spLocks noGrp="1"/>
          </p:cNvSpPr>
          <p:nvPr>
            <p:ph type="sldNum" sz="quarter" idx="12"/>
          </p:nvPr>
        </p:nvSpPr>
        <p:spPr>
          <a:xfrm>
            <a:off x="1857466" y="12753769"/>
            <a:ext cx="552267" cy="471924"/>
          </a:xfrm>
        </p:spPr>
        <p:txBody>
          <a:bodyPr/>
          <a:lstStyle/>
          <a:p>
            <a:pPr>
              <a:defRPr/>
            </a:pPr>
            <a:fld id="{C1E93EA3-3A4F-3047-A257-D00D1EFCEEF6}" type="slidenum">
              <a:rPr lang="it-IT" altLang="it-IT" smtClean="0"/>
              <a:pPr>
                <a:defRPr/>
              </a:pPr>
              <a:t>‹N›</a:t>
            </a:fld>
            <a:endParaRPr lang="it-IT" altLang="it-IT"/>
          </a:p>
        </p:txBody>
      </p:sp>
    </p:spTree>
    <p:extLst>
      <p:ext uri="{BB962C8B-B14F-4D97-AF65-F5344CB8AC3E}">
        <p14:creationId xmlns:p14="http://schemas.microsoft.com/office/powerpoint/2010/main" val="669400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positiva titolo sottotitolo SIGILLO">
    <p:spTree>
      <p:nvGrpSpPr>
        <p:cNvPr id="1" name=""/>
        <p:cNvGrpSpPr/>
        <p:nvPr/>
      </p:nvGrpSpPr>
      <p:grpSpPr>
        <a:xfrm>
          <a:off x="0" y="0"/>
          <a:ext cx="0" cy="0"/>
          <a:chOff x="0" y="0"/>
          <a:chExt cx="0" cy="0"/>
        </a:xfrm>
      </p:grpSpPr>
      <p:sp>
        <p:nvSpPr>
          <p:cNvPr id="4" name="Segnaposto data 3">
            <a:extLst>
              <a:ext uri="{FF2B5EF4-FFF2-40B4-BE49-F238E27FC236}">
                <a16:creationId xmlns:a16="http://schemas.microsoft.com/office/drawing/2014/main" id="{F3B6D867-89CA-4A31-ACE7-D5969D6A6CE3}"/>
              </a:ext>
            </a:extLst>
          </p:cNvPr>
          <p:cNvSpPr>
            <a:spLocks noGrp="1"/>
          </p:cNvSpPr>
          <p:nvPr>
            <p:ph type="dt" sz="half" idx="10"/>
          </p:nvPr>
        </p:nvSpPr>
        <p:spPr/>
        <p:txBody>
          <a:bodyPr/>
          <a:lstStyle/>
          <a:p>
            <a:fld id="{90A98BD2-B577-4AD8-89CD-0A125B3F6FFE}" type="datetimeFigureOut">
              <a:rPr lang="it-IT" smtClean="0"/>
              <a:t>30/04/26</a:t>
            </a:fld>
            <a:endParaRPr lang="it-IT"/>
          </a:p>
        </p:txBody>
      </p:sp>
      <p:sp>
        <p:nvSpPr>
          <p:cNvPr id="5" name="Segnaposto piè di pagina 4">
            <a:extLst>
              <a:ext uri="{FF2B5EF4-FFF2-40B4-BE49-F238E27FC236}">
                <a16:creationId xmlns:a16="http://schemas.microsoft.com/office/drawing/2014/main" id="{7B0F085F-A9D2-4594-9BBF-374F178D551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3CD45D3-CA59-465B-91EA-39A62512ACC3}"/>
              </a:ext>
            </a:extLst>
          </p:cNvPr>
          <p:cNvSpPr>
            <a:spLocks noGrp="1"/>
          </p:cNvSpPr>
          <p:nvPr>
            <p:ph type="sldNum" sz="quarter" idx="12"/>
          </p:nvPr>
        </p:nvSpPr>
        <p:spPr/>
        <p:txBody>
          <a:bodyPr/>
          <a:lstStyle/>
          <a:p>
            <a:fld id="{0B142765-4937-4672-B7B4-C1128805FF8B}" type="slidenum">
              <a:rPr lang="it-IT" smtClean="0"/>
              <a:t>‹N›</a:t>
            </a:fld>
            <a:endParaRPr lang="it-IT"/>
          </a:p>
        </p:txBody>
      </p:sp>
      <p:sp>
        <p:nvSpPr>
          <p:cNvPr id="7" name="Titolo Testo">
            <a:extLst>
              <a:ext uri="{FF2B5EF4-FFF2-40B4-BE49-F238E27FC236}">
                <a16:creationId xmlns:a16="http://schemas.microsoft.com/office/drawing/2014/main" id="{5555B332-9B0A-4FF3-BCF4-1B8D0712748A}"/>
              </a:ext>
            </a:extLst>
          </p:cNvPr>
          <p:cNvSpPr txBox="1">
            <a:spLocks noGrp="1"/>
          </p:cNvSpPr>
          <p:nvPr>
            <p:ph type="title" hasCustomPrompt="1"/>
          </p:nvPr>
        </p:nvSpPr>
        <p:spPr>
          <a:xfrm>
            <a:off x="1901825" y="-624791"/>
            <a:ext cx="21138724" cy="2651126"/>
          </a:xfrm>
          <a:prstGeom prst="rect">
            <a:avLst/>
          </a:prstGeom>
        </p:spPr>
        <p:txBody>
          <a:bodyPr>
            <a:normAutofit/>
          </a:bodyPr>
          <a:lstStyle>
            <a:lvl1pPr>
              <a:defRPr sz="5400">
                <a:solidFill>
                  <a:srgbClr val="1B2F4C"/>
                </a:solidFill>
                <a:latin typeface="Avenir Medium"/>
              </a:defRPr>
            </a:lvl1pPr>
          </a:lstStyle>
          <a:p>
            <a:r>
              <a:rPr lang="it-IT" dirty="0"/>
              <a:t>TITOLO DELLA SLIDE</a:t>
            </a:r>
          </a:p>
        </p:txBody>
      </p:sp>
      <p:sp>
        <p:nvSpPr>
          <p:cNvPr id="8" name="Sottotitolo">
            <a:extLst>
              <a:ext uri="{FF2B5EF4-FFF2-40B4-BE49-F238E27FC236}">
                <a16:creationId xmlns:a16="http://schemas.microsoft.com/office/drawing/2014/main" id="{B52CB7DB-8238-42B0-8842-83D977D9521F}"/>
              </a:ext>
            </a:extLst>
          </p:cNvPr>
          <p:cNvSpPr txBox="1">
            <a:spLocks noGrp="1"/>
          </p:cNvSpPr>
          <p:nvPr>
            <p:ph type="body" sz="quarter" idx="13"/>
          </p:nvPr>
        </p:nvSpPr>
        <p:spPr>
          <a:xfrm>
            <a:off x="1901826" y="1981200"/>
            <a:ext cx="21138724" cy="525780"/>
          </a:xfrm>
          <a:prstGeom prst="rect">
            <a:avLst/>
          </a:prstGeom>
        </p:spPr>
        <p:txBody>
          <a:bodyPr>
            <a:spAutoFit/>
          </a:bodyPr>
          <a:lstStyle>
            <a:lvl1pPr marL="0" indent="0" algn="l">
              <a:buClrTx/>
              <a:buSzTx/>
              <a:buNone/>
              <a:defRPr sz="3400" cap="none" spc="306">
                <a:solidFill>
                  <a:srgbClr val="9A958E"/>
                </a:solidFill>
                <a:latin typeface="Avenir LT Std 55 Roman"/>
                <a:ea typeface="Avenir LT Std 55 Roman"/>
                <a:cs typeface="Avenir LT Std 55 Roman"/>
                <a:sym typeface="Avenir LT Std 55 Roman"/>
              </a:defRPr>
            </a:lvl1pPr>
          </a:lstStyle>
          <a:p>
            <a:pPr lvl="0"/>
            <a:r>
              <a:rPr lang="it-IT" dirty="0"/>
              <a:t>Fare clic per modificare gli stili del testo dello schema</a:t>
            </a:r>
          </a:p>
        </p:txBody>
      </p:sp>
    </p:spTree>
    <p:extLst>
      <p:ext uri="{BB962C8B-B14F-4D97-AF65-F5344CB8AC3E}">
        <p14:creationId xmlns:p14="http://schemas.microsoft.com/office/powerpoint/2010/main" val="42284126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Immagine" descr="Immagine">
            <a:extLst>
              <a:ext uri="{FF2B5EF4-FFF2-40B4-BE49-F238E27FC236}">
                <a16:creationId xmlns:a16="http://schemas.microsoft.com/office/drawing/2014/main" id="{A9907DC8-61DC-4388-89A5-3460698053C2}"/>
              </a:ext>
            </a:extLst>
          </p:cNvPr>
          <p:cNvPicPr>
            <a:picLocks noChangeAspect="1"/>
          </p:cNvPicPr>
          <p:nvPr userDrawn="1"/>
        </p:nvPicPr>
        <p:blipFill>
          <a:blip r:embed="rId5">
            <a:alphaModFix amt="4000"/>
          </a:blip>
          <a:stretch>
            <a:fillRect/>
          </a:stretch>
        </p:blipFill>
        <p:spPr>
          <a:xfrm>
            <a:off x="12650300" y="1990727"/>
            <a:ext cx="12749700" cy="12741273"/>
          </a:xfrm>
          <a:prstGeom prst="rect">
            <a:avLst/>
          </a:prstGeom>
          <a:ln w="12700">
            <a:miter lim="400000"/>
          </a:ln>
          <a:effectLst>
            <a:outerShdw blurRad="50800" dist="50800" dir="5400000" algn="ctr" rotWithShape="0">
              <a:srgbClr val="000000"/>
            </a:outerShdw>
          </a:effectLst>
        </p:spPr>
      </p:pic>
      <p:sp>
        <p:nvSpPr>
          <p:cNvPr id="4" name="Segnaposto data 3">
            <a:extLst>
              <a:ext uri="{FF2B5EF4-FFF2-40B4-BE49-F238E27FC236}">
                <a16:creationId xmlns:a16="http://schemas.microsoft.com/office/drawing/2014/main" id="{B0D2FE0A-2959-4607-B4D8-E53E3EB04347}"/>
              </a:ext>
            </a:extLst>
          </p:cNvPr>
          <p:cNvSpPr>
            <a:spLocks noGrp="1"/>
          </p:cNvSpPr>
          <p:nvPr>
            <p:ph type="dt" sz="half" idx="2"/>
          </p:nvPr>
        </p:nvSpPr>
        <p:spPr>
          <a:xfrm>
            <a:off x="1676400" y="12712700"/>
            <a:ext cx="5486400" cy="730250"/>
          </a:xfrm>
          <a:prstGeom prst="rect">
            <a:avLst/>
          </a:prstGeom>
        </p:spPr>
        <p:txBody>
          <a:bodyPr vert="horz" lIns="91440" tIns="45720" rIns="91440" bIns="45720" rtlCol="0" anchor="ctr"/>
          <a:lstStyle>
            <a:lvl1pPr algn="l">
              <a:defRPr sz="1200">
                <a:solidFill>
                  <a:schemeClr val="tx1">
                    <a:tint val="75000"/>
                  </a:schemeClr>
                </a:solidFill>
              </a:defRPr>
            </a:lvl1pPr>
          </a:lstStyle>
          <a:p>
            <a:fld id="{90A98BD2-B577-4AD8-89CD-0A125B3F6FFE}" type="datetimeFigureOut">
              <a:rPr lang="it-IT" smtClean="0"/>
              <a:t>30/04/26</a:t>
            </a:fld>
            <a:endParaRPr lang="it-IT"/>
          </a:p>
        </p:txBody>
      </p:sp>
      <p:sp>
        <p:nvSpPr>
          <p:cNvPr id="5" name="Segnaposto piè di pagina 4">
            <a:extLst>
              <a:ext uri="{FF2B5EF4-FFF2-40B4-BE49-F238E27FC236}">
                <a16:creationId xmlns:a16="http://schemas.microsoft.com/office/drawing/2014/main" id="{5FFE947B-E6F4-41C6-B4A3-43EEE68C1CCF}"/>
              </a:ext>
            </a:extLst>
          </p:cNvPr>
          <p:cNvSpPr>
            <a:spLocks noGrp="1"/>
          </p:cNvSpPr>
          <p:nvPr>
            <p:ph type="ftr" sz="quarter" idx="3"/>
          </p:nvPr>
        </p:nvSpPr>
        <p:spPr>
          <a:xfrm>
            <a:off x="8077200" y="12712700"/>
            <a:ext cx="8229600" cy="7302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A3F04A18-AA99-410A-80DE-38DF4D40E99D}"/>
              </a:ext>
            </a:extLst>
          </p:cNvPr>
          <p:cNvSpPr>
            <a:spLocks noGrp="1"/>
          </p:cNvSpPr>
          <p:nvPr>
            <p:ph type="sldNum" sz="quarter" idx="4"/>
          </p:nvPr>
        </p:nvSpPr>
        <p:spPr>
          <a:xfrm>
            <a:off x="17221200" y="12712700"/>
            <a:ext cx="5486400" cy="730250"/>
          </a:xfrm>
          <a:prstGeom prst="rect">
            <a:avLst/>
          </a:prstGeom>
        </p:spPr>
        <p:txBody>
          <a:bodyPr vert="horz" lIns="91440" tIns="45720" rIns="91440" bIns="45720" rtlCol="0" anchor="ctr"/>
          <a:lstStyle>
            <a:lvl1pPr algn="r">
              <a:defRPr sz="1200">
                <a:solidFill>
                  <a:schemeClr val="tx1">
                    <a:tint val="75000"/>
                  </a:schemeClr>
                </a:solidFill>
              </a:defRPr>
            </a:lvl1pPr>
          </a:lstStyle>
          <a:p>
            <a:fld id="{0B142765-4937-4672-B7B4-C1128805FF8B}" type="slidenum">
              <a:rPr lang="it-IT" smtClean="0"/>
              <a:t>‹N›</a:t>
            </a:fld>
            <a:endParaRPr lang="it-IT"/>
          </a:p>
        </p:txBody>
      </p:sp>
      <p:sp>
        <p:nvSpPr>
          <p:cNvPr id="7" name="Rettangolo">
            <a:extLst>
              <a:ext uri="{FF2B5EF4-FFF2-40B4-BE49-F238E27FC236}">
                <a16:creationId xmlns:a16="http://schemas.microsoft.com/office/drawing/2014/main" id="{5C0418BB-0837-44ED-A339-FF3897EBC17C}"/>
              </a:ext>
            </a:extLst>
          </p:cNvPr>
          <p:cNvSpPr/>
          <p:nvPr userDrawn="1"/>
        </p:nvSpPr>
        <p:spPr>
          <a:xfrm>
            <a:off x="0" y="12262777"/>
            <a:ext cx="24384000" cy="1453225"/>
          </a:xfrm>
          <a:prstGeom prst="rect">
            <a:avLst/>
          </a:prstGeom>
          <a:solidFill>
            <a:srgbClr val="1D355E"/>
          </a:solidFill>
          <a:ln w="12700">
            <a:miter lim="400000"/>
          </a:ln>
        </p:spPr>
        <p:txBody>
          <a:bodyPr lIns="50800" tIns="50800" rIns="50800" bIns="50800" anchor="ctr"/>
          <a:lstStyle/>
          <a:p>
            <a:pPr>
              <a:defRPr sz="2400" cap="all" spc="48">
                <a:solidFill>
                  <a:srgbClr val="1D355E"/>
                </a:solidFill>
                <a:latin typeface="Avenir LT Std 65 Medium"/>
                <a:ea typeface="Avenir LT Std 65 Medium"/>
                <a:cs typeface="Avenir LT Std 65 Medium"/>
                <a:sym typeface="Avenir LT Std 65 Medium"/>
              </a:defRPr>
            </a:pPr>
            <a:endParaRPr/>
          </a:p>
        </p:txBody>
      </p:sp>
      <p:sp>
        <p:nvSpPr>
          <p:cNvPr id="8" name="Numero diapositiva">
            <a:extLst>
              <a:ext uri="{FF2B5EF4-FFF2-40B4-BE49-F238E27FC236}">
                <a16:creationId xmlns:a16="http://schemas.microsoft.com/office/drawing/2014/main" id="{90EC1CB9-7508-4CC2-B60B-F5E167810F3F}"/>
              </a:ext>
            </a:extLst>
          </p:cNvPr>
          <p:cNvSpPr txBox="1">
            <a:spLocks/>
          </p:cNvSpPr>
          <p:nvPr userDrawn="1"/>
        </p:nvSpPr>
        <p:spPr>
          <a:xfrm>
            <a:off x="1911857" y="12785260"/>
            <a:ext cx="443485" cy="408941"/>
          </a:xfrm>
          <a:prstGeom prst="rect">
            <a:avLst/>
          </a:prstGeom>
          <a:ln w="12700">
            <a:miter lim="400000"/>
          </a:ln>
        </p:spPr>
        <p:txBody>
          <a:bodyPr wrap="none" lIns="50800" tIns="50800" rIns="50800" bIns="5080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647700" rtl="0" fontAlgn="auto" latinLnBrk="0" hangingPunct="0">
              <a:lnSpc>
                <a:spcPct val="100000"/>
              </a:lnSpc>
              <a:spcBef>
                <a:spcPts val="0"/>
              </a:spcBef>
              <a:spcAft>
                <a:spcPts val="0"/>
              </a:spcAft>
              <a:buClrTx/>
              <a:buSzTx/>
              <a:buFontTx/>
              <a:buNone/>
              <a:tabLst/>
              <a:defRPr kumimoji="0" sz="2400" b="0" i="0" u="none" strike="noStrike" cap="all" spc="48" normalizeH="0" baseline="0">
                <a:ln>
                  <a:noFill/>
                </a:ln>
                <a:solidFill>
                  <a:srgbClr val="FFFFFF"/>
                </a:solidFill>
                <a:effectLst/>
                <a:uFillTx/>
                <a:latin typeface="Avenir LT Std 35 Light"/>
                <a:ea typeface="Avenir LT Std 35 Light"/>
                <a:cs typeface="Avenir LT Std 35 Light"/>
                <a:sym typeface="Avenir LT Std 35 Light"/>
              </a:defRPr>
            </a:lvl1pPr>
            <a:lvl2pPr marL="0" marR="0" indent="0" algn="ctr" defTabSz="647700" rtl="0" fontAlgn="auto" latinLnBrk="0" hangingPunct="0">
              <a:lnSpc>
                <a:spcPct val="100000"/>
              </a:lnSpc>
              <a:spcBef>
                <a:spcPts val="0"/>
              </a:spcBef>
              <a:spcAft>
                <a:spcPts val="0"/>
              </a:spcAft>
              <a:buClrTx/>
              <a:buSzTx/>
              <a:buFontTx/>
              <a:buNone/>
              <a:tabLst/>
              <a:defRPr kumimoji="0" sz="3500" b="0" i="0" u="none" strike="noStrike" cap="none" spc="0" normalizeH="0" baseline="0">
                <a:ln>
                  <a:noFill/>
                </a:ln>
                <a:solidFill>
                  <a:srgbClr val="5B5854"/>
                </a:solidFill>
                <a:effectLst/>
                <a:uFillTx/>
                <a:latin typeface="Avenir LT Std 85 Heavy"/>
                <a:ea typeface="Avenir LT Std 85 Heavy"/>
                <a:cs typeface="Avenir LT Std 85 Heavy"/>
                <a:sym typeface="Avenir LT Std 85 Heavy"/>
              </a:defRPr>
            </a:lvl2pPr>
            <a:lvl3pPr marL="0" marR="0" indent="0" algn="ctr" defTabSz="647700" rtl="0" fontAlgn="auto" latinLnBrk="0" hangingPunct="0">
              <a:lnSpc>
                <a:spcPct val="100000"/>
              </a:lnSpc>
              <a:spcBef>
                <a:spcPts val="0"/>
              </a:spcBef>
              <a:spcAft>
                <a:spcPts val="0"/>
              </a:spcAft>
              <a:buClrTx/>
              <a:buSzTx/>
              <a:buFontTx/>
              <a:buNone/>
              <a:tabLst/>
              <a:defRPr kumimoji="0" sz="3500" b="0" i="0" u="none" strike="noStrike" cap="none" spc="0" normalizeH="0" baseline="0">
                <a:ln>
                  <a:noFill/>
                </a:ln>
                <a:solidFill>
                  <a:srgbClr val="5B5854"/>
                </a:solidFill>
                <a:effectLst/>
                <a:uFillTx/>
                <a:latin typeface="Avenir LT Std 85 Heavy"/>
                <a:ea typeface="Avenir LT Std 85 Heavy"/>
                <a:cs typeface="Avenir LT Std 85 Heavy"/>
                <a:sym typeface="Avenir LT Std 85 Heavy"/>
              </a:defRPr>
            </a:lvl3pPr>
            <a:lvl4pPr marL="0" marR="0" indent="0" algn="ctr" defTabSz="647700" rtl="0" fontAlgn="auto" latinLnBrk="0" hangingPunct="0">
              <a:lnSpc>
                <a:spcPct val="100000"/>
              </a:lnSpc>
              <a:spcBef>
                <a:spcPts val="0"/>
              </a:spcBef>
              <a:spcAft>
                <a:spcPts val="0"/>
              </a:spcAft>
              <a:buClrTx/>
              <a:buSzTx/>
              <a:buFontTx/>
              <a:buNone/>
              <a:tabLst/>
              <a:defRPr kumimoji="0" sz="3500" b="0" i="0" u="none" strike="noStrike" cap="none" spc="0" normalizeH="0" baseline="0">
                <a:ln>
                  <a:noFill/>
                </a:ln>
                <a:solidFill>
                  <a:srgbClr val="5B5854"/>
                </a:solidFill>
                <a:effectLst/>
                <a:uFillTx/>
                <a:latin typeface="Avenir LT Std 85 Heavy"/>
                <a:ea typeface="Avenir LT Std 85 Heavy"/>
                <a:cs typeface="Avenir LT Std 85 Heavy"/>
                <a:sym typeface="Avenir LT Std 85 Heavy"/>
              </a:defRPr>
            </a:lvl4pPr>
            <a:lvl5pPr marL="0" marR="0" indent="0" algn="ctr" defTabSz="647700" rtl="0" fontAlgn="auto" latinLnBrk="0" hangingPunct="0">
              <a:lnSpc>
                <a:spcPct val="100000"/>
              </a:lnSpc>
              <a:spcBef>
                <a:spcPts val="0"/>
              </a:spcBef>
              <a:spcAft>
                <a:spcPts val="0"/>
              </a:spcAft>
              <a:buClrTx/>
              <a:buSzTx/>
              <a:buFontTx/>
              <a:buNone/>
              <a:tabLst/>
              <a:defRPr kumimoji="0" sz="3500" b="0" i="0" u="none" strike="noStrike" cap="none" spc="0" normalizeH="0" baseline="0">
                <a:ln>
                  <a:noFill/>
                </a:ln>
                <a:solidFill>
                  <a:srgbClr val="5B5854"/>
                </a:solidFill>
                <a:effectLst/>
                <a:uFillTx/>
                <a:latin typeface="Avenir LT Std 85 Heavy"/>
                <a:ea typeface="Avenir LT Std 85 Heavy"/>
                <a:cs typeface="Avenir LT Std 85 Heavy"/>
                <a:sym typeface="Avenir LT Std 85 Heavy"/>
              </a:defRPr>
            </a:lvl5pPr>
            <a:lvl6pPr marL="0" marR="0" indent="0" algn="ctr" defTabSz="647700" rtl="0" fontAlgn="auto" latinLnBrk="0" hangingPunct="0">
              <a:lnSpc>
                <a:spcPct val="100000"/>
              </a:lnSpc>
              <a:spcBef>
                <a:spcPts val="0"/>
              </a:spcBef>
              <a:spcAft>
                <a:spcPts val="0"/>
              </a:spcAft>
              <a:buClrTx/>
              <a:buSzTx/>
              <a:buFontTx/>
              <a:buNone/>
              <a:tabLst/>
              <a:defRPr kumimoji="0" sz="3500" b="0" i="0" u="none" strike="noStrike" cap="none" spc="0" normalizeH="0" baseline="0">
                <a:ln>
                  <a:noFill/>
                </a:ln>
                <a:solidFill>
                  <a:srgbClr val="5B5854"/>
                </a:solidFill>
                <a:effectLst/>
                <a:uFillTx/>
                <a:latin typeface="Avenir LT Std 85 Heavy"/>
                <a:ea typeface="Avenir LT Std 85 Heavy"/>
                <a:cs typeface="Avenir LT Std 85 Heavy"/>
                <a:sym typeface="Avenir LT Std 85 Heavy"/>
              </a:defRPr>
            </a:lvl6pPr>
            <a:lvl7pPr marL="0" marR="0" indent="0" algn="ctr" defTabSz="647700" rtl="0" fontAlgn="auto" latinLnBrk="0" hangingPunct="0">
              <a:lnSpc>
                <a:spcPct val="100000"/>
              </a:lnSpc>
              <a:spcBef>
                <a:spcPts val="0"/>
              </a:spcBef>
              <a:spcAft>
                <a:spcPts val="0"/>
              </a:spcAft>
              <a:buClrTx/>
              <a:buSzTx/>
              <a:buFontTx/>
              <a:buNone/>
              <a:tabLst/>
              <a:defRPr kumimoji="0" sz="3500" b="0" i="0" u="none" strike="noStrike" cap="none" spc="0" normalizeH="0" baseline="0">
                <a:ln>
                  <a:noFill/>
                </a:ln>
                <a:solidFill>
                  <a:srgbClr val="5B5854"/>
                </a:solidFill>
                <a:effectLst/>
                <a:uFillTx/>
                <a:latin typeface="Avenir LT Std 85 Heavy"/>
                <a:ea typeface="Avenir LT Std 85 Heavy"/>
                <a:cs typeface="Avenir LT Std 85 Heavy"/>
                <a:sym typeface="Avenir LT Std 85 Heavy"/>
              </a:defRPr>
            </a:lvl7pPr>
            <a:lvl8pPr marL="0" marR="0" indent="0" algn="ctr" defTabSz="647700" rtl="0" fontAlgn="auto" latinLnBrk="0" hangingPunct="0">
              <a:lnSpc>
                <a:spcPct val="100000"/>
              </a:lnSpc>
              <a:spcBef>
                <a:spcPts val="0"/>
              </a:spcBef>
              <a:spcAft>
                <a:spcPts val="0"/>
              </a:spcAft>
              <a:buClrTx/>
              <a:buSzTx/>
              <a:buFontTx/>
              <a:buNone/>
              <a:tabLst/>
              <a:defRPr kumimoji="0" sz="3500" b="0" i="0" u="none" strike="noStrike" cap="none" spc="0" normalizeH="0" baseline="0">
                <a:ln>
                  <a:noFill/>
                </a:ln>
                <a:solidFill>
                  <a:srgbClr val="5B5854"/>
                </a:solidFill>
                <a:effectLst/>
                <a:uFillTx/>
                <a:latin typeface="Avenir LT Std 85 Heavy"/>
                <a:ea typeface="Avenir LT Std 85 Heavy"/>
                <a:cs typeface="Avenir LT Std 85 Heavy"/>
                <a:sym typeface="Avenir LT Std 85 Heavy"/>
              </a:defRPr>
            </a:lvl8pPr>
            <a:lvl9pPr marL="0" marR="0" indent="0" algn="ctr" defTabSz="647700" rtl="0" fontAlgn="auto" latinLnBrk="0" hangingPunct="0">
              <a:lnSpc>
                <a:spcPct val="100000"/>
              </a:lnSpc>
              <a:spcBef>
                <a:spcPts val="0"/>
              </a:spcBef>
              <a:spcAft>
                <a:spcPts val="0"/>
              </a:spcAft>
              <a:buClrTx/>
              <a:buSzTx/>
              <a:buFontTx/>
              <a:buNone/>
              <a:tabLst/>
              <a:defRPr kumimoji="0" sz="3500" b="0" i="0" u="none" strike="noStrike" cap="none" spc="0" normalizeH="0" baseline="0">
                <a:ln>
                  <a:noFill/>
                </a:ln>
                <a:solidFill>
                  <a:srgbClr val="5B5854"/>
                </a:solidFill>
                <a:effectLst/>
                <a:uFillTx/>
                <a:latin typeface="Avenir LT Std 85 Heavy"/>
                <a:ea typeface="Avenir LT Std 85 Heavy"/>
                <a:cs typeface="Avenir LT Std 85 Heavy"/>
                <a:sym typeface="Avenir LT Std 85 Heavy"/>
              </a:defRPr>
            </a:lvl9pPr>
          </a:lstStyle>
          <a:p>
            <a:fld id="{86CB4B4D-7CA3-9044-876B-883B54F8677D}" type="slidenum">
              <a:rPr lang="it-IT" smtClean="0"/>
              <a:pPr/>
              <a:t>‹N›</a:t>
            </a:fld>
            <a:endParaRPr lang="it-IT" dirty="0"/>
          </a:p>
        </p:txBody>
      </p:sp>
      <p:pic>
        <p:nvPicPr>
          <p:cNvPr id="9" name="Immagine 8">
            <a:extLst>
              <a:ext uri="{FF2B5EF4-FFF2-40B4-BE49-F238E27FC236}">
                <a16:creationId xmlns:a16="http://schemas.microsoft.com/office/drawing/2014/main" id="{B382CE29-5A69-4F6F-ADFA-DF06843DC032}"/>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7350450" y="11831223"/>
            <a:ext cx="7931995" cy="2316331"/>
          </a:xfrm>
          <a:prstGeom prst="rect">
            <a:avLst/>
          </a:prstGeom>
        </p:spPr>
      </p:pic>
      <p:sp>
        <p:nvSpPr>
          <p:cNvPr id="10" name="Titolo Testo">
            <a:extLst>
              <a:ext uri="{FF2B5EF4-FFF2-40B4-BE49-F238E27FC236}">
                <a16:creationId xmlns:a16="http://schemas.microsoft.com/office/drawing/2014/main" id="{F133AB5B-6D28-463C-B7B3-445B7F0A701E}"/>
              </a:ext>
            </a:extLst>
          </p:cNvPr>
          <p:cNvSpPr txBox="1">
            <a:spLocks noGrp="1"/>
          </p:cNvSpPr>
          <p:nvPr>
            <p:ph type="title"/>
          </p:nvPr>
        </p:nvSpPr>
        <p:spPr>
          <a:xfrm>
            <a:off x="1901825" y="-624791"/>
            <a:ext cx="21138724" cy="2651126"/>
          </a:xfrm>
          <a:prstGeom prst="rect">
            <a:avLst/>
          </a:prstGeom>
          <a:ln w="12700">
            <a:miter lim="400000"/>
          </a:ln>
          <a:extLst>
            <a:ext uri="{C572A759-6A51-4108-AA02-DFA0A04FC94B}">
              <ma14:wrappingTextBoxFlag xmlns="" xmlns:ma14="http://schemas.microsoft.com/office/mac/drawingml/2011/main" val="1"/>
            </a:ext>
          </a:extLst>
        </p:spPr>
        <p:txBody>
          <a:bodyPr lIns="45719" rIns="45719" anchor="b">
            <a:normAutofit/>
          </a:bodyPr>
          <a:lstStyle/>
          <a:p>
            <a:r>
              <a:t>Titolo Testo</a:t>
            </a:r>
          </a:p>
        </p:txBody>
      </p:sp>
    </p:spTree>
    <p:extLst>
      <p:ext uri="{BB962C8B-B14F-4D97-AF65-F5344CB8AC3E}">
        <p14:creationId xmlns:p14="http://schemas.microsoft.com/office/powerpoint/2010/main" val="2571410500"/>
      </p:ext>
    </p:extLst>
  </p:cSld>
  <p:clrMap bg1="lt1" tx1="dk1" bg2="lt2" tx2="dk2" accent1="accent1" accent2="accent2" accent3="accent3" accent4="accent4" accent5="accent5" accent6="accent6" hlink="hlink" folHlink="folHlink"/>
  <p:sldLayoutIdLst>
    <p:sldLayoutId id="2147483667" r:id="rId1"/>
    <p:sldLayoutId id="2147483673" r:id="rId2"/>
    <p:sldLayoutId id="214748369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7252683"/>
      </p:ext>
    </p:extLst>
  </p:cSld>
  <p:clrMap bg1="lt1" tx1="dk1" bg2="lt2" tx2="dk2" accent1="accent1" accent2="accent2" accent3="accent3" accent4="accent4" accent5="accent5" accent6="accent6" hlink="hlink" folHlink="folHlink"/>
  <p:sldLayoutIdLst>
    <p:sldLayoutId id="2147483675" r:id="rId1"/>
    <p:sldLayoutId id="2147483677" r:id="rId2"/>
    <p:sldLayoutId id="2147483678" r:id="rId3"/>
    <p:sldLayoutId id="2147483692" r:id="rId4"/>
    <p:sldLayoutId id="2147483693" r:id="rId5"/>
    <p:sldLayoutId id="2147483694" r:id="rId6"/>
    <p:sldLayoutId id="214748369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it.wikipedia.org/wiki/File:Abitacolo_ambientata_1.jpg"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www.tanadelbianconiglio.it/shop/wp-content/uploads/2021/01/DISEGNARE-UN-ALBERO-e1637054865478.jpg"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tinafesta.files.wordpress.com/2011/12/sam_0708.jpg"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hyperlink" Target="https://www.incasaconmunari.it/"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www.amazon.it/ap/signin?openid.return_to=https%3A%2F%2Fwww.amazon.it%2Fgp%2Faw%2Fd%2F887570628X&amp;openid.identity=http%3A%2F%2Fspecs.openid.net%2Fauth%2F2.0%2Fidentifier_select&amp;openid.assoc_handle=itamazon&amp;openid.mode=checkid_setup&amp;openid.claimed_id=http%3A%2F%2Fspecs.openid.net%2Fauth%2F2.0%2Fidentifier_select&amp;openid.ns=http%3A%2F%2Fspecs.openid.net%2Fauth%2F2.0&amp;" TargetMode="External"/><Relationship Id="rId2" Type="http://schemas.openxmlformats.org/officeDocument/2006/relationships/hyperlink" Target="https://www.amazon.it/cappelli-elefanti-sorprese-bambini-raccontati/dp/887570628X" TargetMode="Externa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centoventigrammi.it/wp-content/uploads/2017/08/munari-abitacolo-01.jpg"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9EF641-E75A-4900-A0DF-8384E0C72D0C}"/>
              </a:ext>
            </a:extLst>
          </p:cNvPr>
          <p:cNvSpPr txBox="1">
            <a:spLocks/>
          </p:cNvSpPr>
          <p:nvPr/>
        </p:nvSpPr>
        <p:spPr>
          <a:xfrm>
            <a:off x="837324" y="5278378"/>
            <a:ext cx="11769724" cy="2102604"/>
          </a:xfrm>
          <a:prstGeom prst="rect">
            <a:avLst/>
          </a:prstGeom>
        </p:spPr>
        <p:txBody>
          <a:bodyPr anchor="b"/>
          <a:lstStyle>
            <a:lvl1pPr algn="l" defTabSz="914400" rtl="0" eaLnBrk="1" latinLnBrk="0" hangingPunct="1">
              <a:lnSpc>
                <a:spcPct val="90000"/>
              </a:lnSpc>
              <a:spcBef>
                <a:spcPct val="0"/>
              </a:spcBef>
              <a:buNone/>
              <a:defRPr sz="3200" kern="1200">
                <a:solidFill>
                  <a:schemeClr val="bg1"/>
                </a:solidFill>
                <a:latin typeface="Arial Black" panose="020B0A04020102020204" pitchFamily="34" charset="0"/>
                <a:ea typeface="+mj-ea"/>
                <a:cs typeface="+mj-cs"/>
              </a:defRPr>
            </a:lvl1pPr>
          </a:lstStyle>
          <a:p>
            <a:br>
              <a:rPr lang="it-IT" sz="6400" i="1" kern="100" dirty="0">
                <a:latin typeface="Aptos" panose="020B0004020202020204" pitchFamily="34" charset="0"/>
                <a:ea typeface="Aptos" panose="020B0004020202020204" pitchFamily="34" charset="0"/>
                <a:cs typeface="Times New Roman" panose="02020603050405020304" pitchFamily="18" charset="0"/>
              </a:rPr>
            </a:br>
            <a:endParaRPr lang="it-IT" sz="6400" i="1" dirty="0"/>
          </a:p>
        </p:txBody>
      </p:sp>
      <p:sp>
        <p:nvSpPr>
          <p:cNvPr id="3" name="Sottotitolo 2">
            <a:extLst>
              <a:ext uri="{FF2B5EF4-FFF2-40B4-BE49-F238E27FC236}">
                <a16:creationId xmlns:a16="http://schemas.microsoft.com/office/drawing/2014/main" id="{B7362B25-2556-410F-B7B7-7055DB34093F}"/>
              </a:ext>
            </a:extLst>
          </p:cNvPr>
          <p:cNvSpPr txBox="1">
            <a:spLocks/>
          </p:cNvSpPr>
          <p:nvPr/>
        </p:nvSpPr>
        <p:spPr>
          <a:xfrm>
            <a:off x="856779" y="6374915"/>
            <a:ext cx="11335222" cy="67473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it-IT" sz="4000" dirty="0"/>
          </a:p>
        </p:txBody>
      </p:sp>
      <p:sp>
        <p:nvSpPr>
          <p:cNvPr id="4" name="Segnaposto testo 3">
            <a:extLst>
              <a:ext uri="{FF2B5EF4-FFF2-40B4-BE49-F238E27FC236}">
                <a16:creationId xmlns:a16="http://schemas.microsoft.com/office/drawing/2014/main" id="{AD8C3F5B-06CB-4C03-A210-CF27ADC3327F}"/>
              </a:ext>
            </a:extLst>
          </p:cNvPr>
          <p:cNvSpPr txBox="1">
            <a:spLocks/>
          </p:cNvSpPr>
          <p:nvPr/>
        </p:nvSpPr>
        <p:spPr>
          <a:xfrm>
            <a:off x="837324" y="8437623"/>
            <a:ext cx="13366578" cy="67473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it-IT" sz="4400" dirty="0"/>
              <a:t>Secondo modulo: Letteratura per l’infanzia</a:t>
            </a:r>
          </a:p>
        </p:txBody>
      </p:sp>
      <p:sp>
        <p:nvSpPr>
          <p:cNvPr id="5" name="Segnaposto testo 3">
            <a:extLst>
              <a:ext uri="{FF2B5EF4-FFF2-40B4-BE49-F238E27FC236}">
                <a16:creationId xmlns:a16="http://schemas.microsoft.com/office/drawing/2014/main" id="{B9357144-2F54-4369-B812-CF6552914D2A}"/>
              </a:ext>
            </a:extLst>
          </p:cNvPr>
          <p:cNvSpPr txBox="1">
            <a:spLocks/>
          </p:cNvSpPr>
          <p:nvPr/>
        </p:nvSpPr>
        <p:spPr>
          <a:xfrm>
            <a:off x="837324" y="9136659"/>
            <a:ext cx="6944804" cy="67473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endParaRPr lang="it-IT" sz="3600" dirty="0"/>
          </a:p>
        </p:txBody>
      </p:sp>
      <p:sp>
        <p:nvSpPr>
          <p:cNvPr id="6" name="Segnaposto testo 3">
            <a:extLst>
              <a:ext uri="{FF2B5EF4-FFF2-40B4-BE49-F238E27FC236}">
                <a16:creationId xmlns:a16="http://schemas.microsoft.com/office/drawing/2014/main" id="{A833C990-8A6C-4A33-A49E-19D2801C509D}"/>
              </a:ext>
            </a:extLst>
          </p:cNvPr>
          <p:cNvSpPr txBox="1">
            <a:spLocks/>
          </p:cNvSpPr>
          <p:nvPr/>
        </p:nvSpPr>
        <p:spPr>
          <a:xfrm>
            <a:off x="856780" y="11652835"/>
            <a:ext cx="11335220" cy="67473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0" kern="1200">
                <a:solidFill>
                  <a:schemeClr val="bg1"/>
                </a:solidFill>
                <a:latin typeface="Arial Black" panose="020B0A040201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endParaRPr lang="it-IT" sz="3200" dirty="0"/>
          </a:p>
        </p:txBody>
      </p:sp>
      <p:sp>
        <p:nvSpPr>
          <p:cNvPr id="7" name="Segnaposto testo 3">
            <a:extLst>
              <a:ext uri="{FF2B5EF4-FFF2-40B4-BE49-F238E27FC236}">
                <a16:creationId xmlns:a16="http://schemas.microsoft.com/office/drawing/2014/main" id="{B84EF073-E33E-4845-A45C-45DA354EAF49}"/>
              </a:ext>
            </a:extLst>
          </p:cNvPr>
          <p:cNvSpPr txBox="1">
            <a:spLocks/>
          </p:cNvSpPr>
          <p:nvPr/>
        </p:nvSpPr>
        <p:spPr>
          <a:xfrm>
            <a:off x="609643" y="11212352"/>
            <a:ext cx="11335218" cy="67473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it-IT" sz="3200" i="1" kern="100" dirty="0">
                <a:solidFill>
                  <a:srgbClr val="156082"/>
                </a:solidFill>
                <a:latin typeface="Aptos" panose="020B0004020202020204" pitchFamily="34" charset="0"/>
                <a:ea typeface="Aptos" panose="020B0004020202020204" pitchFamily="34" charset="0"/>
                <a:cs typeface="Times New Roman" panose="02020603050405020304" pitchFamily="18" charset="0"/>
              </a:rPr>
              <a:t>Elisabetta Madriz –Dipartimento di Studi Umanistici </a:t>
            </a:r>
          </a:p>
          <a:p>
            <a:r>
              <a:rPr lang="it-IT" sz="3200" i="1" kern="100" dirty="0" err="1">
                <a:solidFill>
                  <a:srgbClr val="156082"/>
                </a:solidFill>
                <a:latin typeface="Aptos" panose="020B0004020202020204" pitchFamily="34" charset="0"/>
                <a:cs typeface="Times New Roman" panose="02020603050405020304" pitchFamily="18" charset="0"/>
              </a:rPr>
              <a:t>emadriz@units.it</a:t>
            </a:r>
            <a:endParaRPr lang="it-IT" sz="3200" dirty="0"/>
          </a:p>
        </p:txBody>
      </p:sp>
      <p:cxnSp>
        <p:nvCxnSpPr>
          <p:cNvPr id="8" name="Connettore diritto 7">
            <a:extLst>
              <a:ext uri="{FF2B5EF4-FFF2-40B4-BE49-F238E27FC236}">
                <a16:creationId xmlns:a16="http://schemas.microsoft.com/office/drawing/2014/main" id="{F7C116AF-6F72-4058-9003-501D0DEC361E}"/>
              </a:ext>
            </a:extLst>
          </p:cNvPr>
          <p:cNvCxnSpPr>
            <a:cxnSpLocks/>
          </p:cNvCxnSpPr>
          <p:nvPr/>
        </p:nvCxnSpPr>
        <p:spPr>
          <a:xfrm>
            <a:off x="1041400" y="7743636"/>
            <a:ext cx="4089400" cy="0"/>
          </a:xfrm>
          <a:prstGeom prst="line">
            <a:avLst/>
          </a:prstGeom>
          <a:ln w="38100">
            <a:solidFill>
              <a:srgbClr val="BACED2"/>
            </a:solidFill>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EFD058EC-E817-6CFF-2387-8AB09A0A42E3}"/>
              </a:ext>
            </a:extLst>
          </p:cNvPr>
          <p:cNvSpPr txBox="1"/>
          <p:nvPr/>
        </p:nvSpPr>
        <p:spPr>
          <a:xfrm>
            <a:off x="1041400" y="3163330"/>
            <a:ext cx="14330405" cy="17543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647700" rtl="0" fontAlgn="auto" latinLnBrk="0" hangingPunct="0">
              <a:lnSpc>
                <a:spcPct val="100000"/>
              </a:lnSpc>
              <a:spcBef>
                <a:spcPts val="0"/>
              </a:spcBef>
              <a:spcAft>
                <a:spcPts val="0"/>
              </a:spcAft>
              <a:buClrTx/>
              <a:buSzTx/>
              <a:buFontTx/>
              <a:buNone/>
              <a:tabLst/>
            </a:pPr>
            <a:br>
              <a:rPr lang="it-IT" sz="5400" b="1" i="1" dirty="0">
                <a:solidFill>
                  <a:srgbClr val="C00000"/>
                </a:solidFill>
              </a:rPr>
            </a:br>
            <a:r>
              <a:rPr lang="it-IT" sz="5400" b="1" i="1" dirty="0">
                <a:solidFill>
                  <a:srgbClr val="C00000"/>
                </a:solidFill>
              </a:rPr>
              <a:t>Anno Accademico 2025/2026</a:t>
            </a:r>
            <a:endParaRPr kumimoji="0" lang="it-IT" sz="5400" b="1" i="1" u="none" strike="noStrike" cap="none" spc="0" normalizeH="0" baseline="0" dirty="0">
              <a:ln>
                <a:noFill/>
              </a:ln>
              <a:solidFill>
                <a:srgbClr val="C00000"/>
              </a:solidFill>
              <a:effectLst/>
              <a:uFillTx/>
              <a:latin typeface="Avenir LT Std 85 Heavy"/>
              <a:ea typeface="Avenir LT Std 85 Heavy"/>
              <a:cs typeface="Avenir LT Std 85 Heavy"/>
              <a:sym typeface="Avenir LT Std 85 Heavy"/>
            </a:endParaRPr>
          </a:p>
        </p:txBody>
      </p:sp>
      <p:sp>
        <p:nvSpPr>
          <p:cNvPr id="10" name="CasellaDiTesto 9">
            <a:extLst>
              <a:ext uri="{FF2B5EF4-FFF2-40B4-BE49-F238E27FC236}">
                <a16:creationId xmlns:a16="http://schemas.microsoft.com/office/drawing/2014/main" id="{4CB792ED-02FE-FD7E-31AA-0279D404084C}"/>
              </a:ext>
            </a:extLst>
          </p:cNvPr>
          <p:cNvSpPr txBox="1"/>
          <p:nvPr/>
        </p:nvSpPr>
        <p:spPr>
          <a:xfrm>
            <a:off x="423563" y="5388823"/>
            <a:ext cx="13366578" cy="22929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647700" rtl="0" fontAlgn="auto" latinLnBrk="0" hangingPunct="0">
              <a:lnSpc>
                <a:spcPct val="100000"/>
              </a:lnSpc>
              <a:spcBef>
                <a:spcPts val="0"/>
              </a:spcBef>
              <a:spcAft>
                <a:spcPts val="0"/>
              </a:spcAft>
              <a:buClrTx/>
              <a:buSzTx/>
              <a:buFontTx/>
              <a:buNone/>
              <a:tabLst/>
            </a:pPr>
            <a:r>
              <a:rPr lang="it-IT" sz="5400" dirty="0"/>
              <a:t>Corso Integrato di Pedagogia dell’infanzia e Letteratura per l’infanzia</a:t>
            </a:r>
            <a:br>
              <a:rPr lang="it-IT" dirty="0"/>
            </a:br>
            <a:endParaRPr kumimoji="0" lang="it-IT" sz="3500" b="0" i="0" u="none" strike="noStrike" cap="none" spc="0" normalizeH="0" baseline="0" dirty="0">
              <a:ln>
                <a:noFill/>
              </a:ln>
              <a:solidFill>
                <a:srgbClr val="5B5854"/>
              </a:solidFill>
              <a:effectLst/>
              <a:uFillTx/>
              <a:latin typeface="Avenir LT Std 85 Heavy"/>
              <a:ea typeface="Avenir LT Std 85 Heavy"/>
              <a:cs typeface="Avenir LT Std 85 Heavy"/>
              <a:sym typeface="Avenir LT Std 85 Heavy"/>
            </a:endParaRPr>
          </a:p>
        </p:txBody>
      </p:sp>
    </p:spTree>
    <p:extLst>
      <p:ext uri="{BB962C8B-B14F-4D97-AF65-F5344CB8AC3E}">
        <p14:creationId xmlns:p14="http://schemas.microsoft.com/office/powerpoint/2010/main" val="3038941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a:hlinkClick r:id="rId2"/>
            <a:extLst>
              <a:ext uri="{FF2B5EF4-FFF2-40B4-BE49-F238E27FC236}">
                <a16:creationId xmlns:a16="http://schemas.microsoft.com/office/drawing/2014/main" id="{C30AE0F0-59C8-E68B-75F4-48A8C396B51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463040" y="-1"/>
            <a:ext cx="11098141" cy="13402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2256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B0C5B451-5BE2-3393-4928-76F40B6F437C}"/>
              </a:ext>
            </a:extLst>
          </p:cNvPr>
          <p:cNvSpPr txBox="1"/>
          <p:nvPr/>
        </p:nvSpPr>
        <p:spPr>
          <a:xfrm>
            <a:off x="1130969" y="1010653"/>
            <a:ext cx="5053264" cy="11710898"/>
          </a:xfrm>
          <a:prstGeom prst="rect">
            <a:avLst/>
          </a:prstGeom>
          <a:noFill/>
        </p:spPr>
        <p:txBody>
          <a:bodyPr wrap="square" rtlCol="0">
            <a:spAutoFit/>
          </a:bodyPr>
          <a:lstStyle/>
          <a:p>
            <a:pPr algn="l"/>
            <a:r>
              <a:rPr lang="it-IT" sz="3600" b="0" i="0" u="none" strike="noStrike" dirty="0">
                <a:solidFill>
                  <a:schemeClr val="tx1"/>
                </a:solidFill>
                <a:effectLst/>
                <a:highlight>
                  <a:srgbClr val="FFFFFF"/>
                </a:highlight>
                <a:latin typeface="Open Sans" panose="020B0606030504020204" pitchFamily="34" charset="0"/>
              </a:rPr>
              <a:t>Dal 1974 cura per Zanichelli tre raccolte di </a:t>
            </a:r>
            <a:r>
              <a:rPr lang="it-IT" sz="3600" b="1" i="0" u="none" strike="noStrike" dirty="0">
                <a:solidFill>
                  <a:schemeClr val="tx1"/>
                </a:solidFill>
                <a:effectLst/>
                <a:latin typeface="Open Sans" panose="020B0606030504020204" pitchFamily="34" charset="0"/>
              </a:rPr>
              <a:t>educazione artistica</a:t>
            </a:r>
            <a:r>
              <a:rPr lang="it-IT" sz="3600" b="0" i="0" u="none" strike="noStrike" dirty="0">
                <a:solidFill>
                  <a:schemeClr val="tx1"/>
                </a:solidFill>
                <a:effectLst/>
                <a:highlight>
                  <a:srgbClr val="FFFFFF"/>
                </a:highlight>
                <a:latin typeface="Open Sans" panose="020B0606030504020204" pitchFamily="34" charset="0"/>
              </a:rPr>
              <a:t>. </a:t>
            </a:r>
          </a:p>
          <a:p>
            <a:pPr algn="l"/>
            <a:r>
              <a:rPr lang="it-IT" sz="3600" b="0" i="0" u="none" strike="noStrike" dirty="0">
                <a:solidFill>
                  <a:schemeClr val="tx1"/>
                </a:solidFill>
                <a:effectLst/>
                <a:highlight>
                  <a:srgbClr val="FFFFFF"/>
                </a:highlight>
                <a:latin typeface="Open Sans" panose="020B0606030504020204" pitchFamily="34" charset="0"/>
              </a:rPr>
              <a:t>Prosegue intanto nella sua ricerca su funzionalità, estetica e agio negli spazi abitabili.</a:t>
            </a:r>
            <a:br>
              <a:rPr lang="it-IT" sz="3600" dirty="0">
                <a:solidFill>
                  <a:schemeClr val="tx1"/>
                </a:solidFill>
              </a:rPr>
            </a:br>
            <a:r>
              <a:rPr lang="it-IT" sz="3600" b="0" i="0" u="none" strike="noStrike" dirty="0">
                <a:solidFill>
                  <a:schemeClr val="tx1"/>
                </a:solidFill>
                <a:effectLst/>
                <a:highlight>
                  <a:srgbClr val="FFFFFF"/>
                </a:highlight>
                <a:latin typeface="Open Sans" panose="020B0606030504020204" pitchFamily="34" charset="0"/>
              </a:rPr>
              <a:t>Nel </a:t>
            </a:r>
            <a:r>
              <a:rPr lang="it-IT" sz="3600" b="1" i="0" u="none" strike="noStrike" dirty="0">
                <a:solidFill>
                  <a:schemeClr val="tx1"/>
                </a:solidFill>
                <a:effectLst/>
                <a:latin typeface="Open Sans" panose="020B0606030504020204" pitchFamily="34" charset="0"/>
              </a:rPr>
              <a:t>1977</a:t>
            </a:r>
            <a:r>
              <a:rPr lang="it-IT" sz="3600" b="0" i="0" u="none" strike="noStrike" dirty="0">
                <a:solidFill>
                  <a:schemeClr val="tx1"/>
                </a:solidFill>
                <a:effectLst/>
                <a:highlight>
                  <a:srgbClr val="FFFFFF"/>
                </a:highlight>
                <a:latin typeface="Open Sans" panose="020B0606030504020204" pitchFamily="34" charset="0"/>
              </a:rPr>
              <a:t>, crea </a:t>
            </a:r>
            <a:r>
              <a:rPr lang="it-IT" sz="3600" b="1" i="0" u="none" strike="noStrike" dirty="0">
                <a:solidFill>
                  <a:schemeClr val="tx1"/>
                </a:solidFill>
                <a:effectLst/>
                <a:latin typeface="Open Sans" panose="020B0606030504020204" pitchFamily="34" charset="0"/>
              </a:rPr>
              <a:t>il primo</a:t>
            </a:r>
            <a:r>
              <a:rPr lang="it-IT" sz="3600" b="0" i="0" u="none" strike="noStrike" dirty="0">
                <a:solidFill>
                  <a:schemeClr val="tx1"/>
                </a:solidFill>
                <a:effectLst/>
                <a:highlight>
                  <a:srgbClr val="FFFFFF"/>
                </a:highlight>
                <a:latin typeface="Open Sans" panose="020B0606030504020204" pitchFamily="34" charset="0"/>
              </a:rPr>
              <a:t> -e ormai storico- </a:t>
            </a:r>
            <a:r>
              <a:rPr lang="it-IT" sz="3600" b="1" i="0" u="none" strike="noStrike" dirty="0">
                <a:solidFill>
                  <a:schemeClr val="tx1"/>
                </a:solidFill>
                <a:effectLst/>
                <a:latin typeface="Open Sans" panose="020B0606030504020204" pitchFamily="34" charset="0"/>
              </a:rPr>
              <a:t>laboratorio per bambini</a:t>
            </a:r>
            <a:r>
              <a:rPr lang="it-IT" sz="3600" b="0" i="0" u="none" strike="noStrike" dirty="0">
                <a:solidFill>
                  <a:schemeClr val="tx1"/>
                </a:solidFill>
                <a:effectLst/>
                <a:highlight>
                  <a:srgbClr val="FFFFFF"/>
                </a:highlight>
                <a:latin typeface="Open Sans" panose="020B0606030504020204" pitchFamily="34" charset="0"/>
              </a:rPr>
              <a:t> in un museo, </a:t>
            </a:r>
            <a:r>
              <a:rPr lang="it-IT" sz="3600" b="1" i="0" u="none" strike="noStrike" dirty="0">
                <a:solidFill>
                  <a:schemeClr val="tx1"/>
                </a:solidFill>
                <a:effectLst/>
                <a:latin typeface="Open Sans" panose="020B0606030504020204" pitchFamily="34" charset="0"/>
              </a:rPr>
              <a:t>presso la Pinacoteca di Brera a Milano</a:t>
            </a:r>
            <a:r>
              <a:rPr lang="it-IT" sz="3600" b="0" i="0" u="none" strike="noStrike" dirty="0">
                <a:solidFill>
                  <a:schemeClr val="tx1"/>
                </a:solidFill>
                <a:effectLst/>
                <a:highlight>
                  <a:srgbClr val="FFFFFF"/>
                </a:highlight>
                <a:latin typeface="Open Sans" panose="020B0606030504020204" pitchFamily="34" charset="0"/>
              </a:rPr>
              <a:t>, inaugurando una nuova epoca nella promozione di un precoce approccio all'arte.</a:t>
            </a:r>
            <a:br>
              <a:rPr lang="it-IT" sz="3600" dirty="0">
                <a:solidFill>
                  <a:schemeClr val="tx1"/>
                </a:solidFill>
              </a:rPr>
            </a:br>
            <a:endParaRPr lang="it-IT" dirty="0"/>
          </a:p>
        </p:txBody>
      </p:sp>
      <p:pic>
        <p:nvPicPr>
          <p:cNvPr id="5" name="Picture 14" descr="Bruno Munari">
            <a:extLst>
              <a:ext uri="{FF2B5EF4-FFF2-40B4-BE49-F238E27FC236}">
                <a16:creationId xmlns:a16="http://schemas.microsoft.com/office/drawing/2014/main" id="{A0B60DC1-AD4C-79C5-352D-EF4AE67532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4000" y="994449"/>
            <a:ext cx="17475200" cy="10435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987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relibri-libri-senza-parole-munari_10-e1400076664892">
            <a:extLst>
              <a:ext uri="{FF2B5EF4-FFF2-40B4-BE49-F238E27FC236}">
                <a16:creationId xmlns:a16="http://schemas.microsoft.com/office/drawing/2014/main" id="{C91F96AD-4E46-5DF9-6ED1-5778F996F3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64" r="-1" b="-1"/>
          <a:stretch/>
        </p:blipFill>
        <p:spPr bwMode="auto">
          <a:xfrm>
            <a:off x="2" y="10"/>
            <a:ext cx="19339284" cy="13715990"/>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a:extLst>
              <a:ext uri="{FF2B5EF4-FFF2-40B4-BE49-F238E27FC236}">
                <a16:creationId xmlns:a16="http://schemas.microsoft.com/office/drawing/2014/main" id="{7A28ADC6-808E-D143-986C-493EFCE2521D}"/>
              </a:ext>
            </a:extLst>
          </p:cNvPr>
          <p:cNvSpPr txBox="1"/>
          <p:nvPr/>
        </p:nvSpPr>
        <p:spPr>
          <a:xfrm>
            <a:off x="17577820" y="1625600"/>
            <a:ext cx="5409180" cy="10017126"/>
          </a:xfrm>
          <a:prstGeom prst="rect">
            <a:avLst/>
          </a:prstGeom>
        </p:spPr>
        <p:txBody>
          <a:bodyPr vert="horz" lIns="91440" tIns="45720" rIns="91440" bIns="45720" rtlCol="0">
            <a:normAutofit/>
          </a:bodyPr>
          <a:lstStyle/>
          <a:p>
            <a:pPr algn="l" defTabSz="914400" hangingPunct="1">
              <a:lnSpc>
                <a:spcPct val="90000"/>
              </a:lnSpc>
              <a:spcAft>
                <a:spcPts val="600"/>
              </a:spcAft>
            </a:pPr>
            <a:r>
              <a:rPr lang="en-US" sz="6600" b="0" i="0" u="none" strike="noStrike" kern="1200" dirty="0" err="1">
                <a:solidFill>
                  <a:schemeClr val="tx1"/>
                </a:solidFill>
                <a:effectLst/>
                <a:highlight>
                  <a:srgbClr val="FFFFFF"/>
                </a:highlight>
                <a:latin typeface="+mn-lt"/>
                <a:ea typeface="+mn-ea"/>
                <a:cs typeface="+mn-cs"/>
              </a:rPr>
              <a:t>Sono</a:t>
            </a:r>
            <a:r>
              <a:rPr lang="en-US" sz="6600" b="0" i="0" u="none" strike="noStrike" kern="1200" dirty="0">
                <a:solidFill>
                  <a:schemeClr val="tx1"/>
                </a:solidFill>
                <a:effectLst/>
                <a:highlight>
                  <a:srgbClr val="FFFFFF"/>
                </a:highlight>
                <a:latin typeface="+mn-lt"/>
                <a:ea typeface="+mn-ea"/>
                <a:cs typeface="+mn-cs"/>
              </a:rPr>
              <a:t> del </a:t>
            </a:r>
            <a:r>
              <a:rPr lang="en-US" sz="6600" b="1" i="0" u="none" strike="noStrike" kern="1200" dirty="0">
                <a:solidFill>
                  <a:schemeClr val="tx1"/>
                </a:solidFill>
                <a:effectLst/>
                <a:latin typeface="+mn-lt"/>
                <a:ea typeface="+mn-ea"/>
                <a:cs typeface="+mn-cs"/>
              </a:rPr>
              <a:t>1979</a:t>
            </a:r>
            <a:r>
              <a:rPr lang="en-US" sz="6600" b="0" i="0" u="none" strike="noStrike" kern="1200" dirty="0">
                <a:solidFill>
                  <a:schemeClr val="tx1"/>
                </a:solidFill>
                <a:effectLst/>
                <a:highlight>
                  <a:srgbClr val="FFFFFF"/>
                </a:highlight>
                <a:latin typeface="+mn-lt"/>
                <a:ea typeface="+mn-ea"/>
                <a:cs typeface="+mn-cs"/>
              </a:rPr>
              <a:t>, </a:t>
            </a:r>
            <a:r>
              <a:rPr lang="en-US" sz="6600" b="1" i="0" u="none" strike="noStrike" kern="1200" dirty="0">
                <a:solidFill>
                  <a:schemeClr val="tx1"/>
                </a:solidFill>
                <a:effectLst/>
                <a:latin typeface="+mn-lt"/>
                <a:ea typeface="+mn-ea"/>
                <a:cs typeface="+mn-cs"/>
              </a:rPr>
              <a:t>I </a:t>
            </a:r>
            <a:r>
              <a:rPr lang="en-US" sz="6600" b="1" i="0" u="none" strike="noStrike" kern="1200" dirty="0" err="1">
                <a:solidFill>
                  <a:schemeClr val="tx1"/>
                </a:solidFill>
                <a:effectLst/>
                <a:latin typeface="+mn-lt"/>
                <a:ea typeface="+mn-ea"/>
                <a:cs typeface="+mn-cs"/>
              </a:rPr>
              <a:t>Prelibri</a:t>
            </a:r>
            <a:r>
              <a:rPr lang="en-US" sz="6600" b="0" i="0" u="none" strike="noStrike" kern="1200" dirty="0">
                <a:solidFill>
                  <a:schemeClr val="tx1"/>
                </a:solidFill>
                <a:effectLst/>
                <a:highlight>
                  <a:srgbClr val="FFFFFF"/>
                </a:highlight>
                <a:latin typeface="+mn-lt"/>
                <a:ea typeface="+mn-ea"/>
                <a:cs typeface="+mn-cs"/>
              </a:rPr>
              <a:t>, </a:t>
            </a:r>
            <a:r>
              <a:rPr lang="en-US" sz="6600" b="0" i="0" u="none" strike="noStrike" kern="1200" dirty="0" err="1">
                <a:solidFill>
                  <a:schemeClr val="tx1"/>
                </a:solidFill>
                <a:effectLst/>
                <a:highlight>
                  <a:srgbClr val="FFFFFF"/>
                </a:highlight>
                <a:latin typeface="+mn-lt"/>
                <a:ea typeface="+mn-ea"/>
                <a:cs typeface="+mn-cs"/>
              </a:rPr>
              <a:t>usciti</a:t>
            </a:r>
            <a:r>
              <a:rPr lang="en-US" sz="6600" b="0" i="0" u="none" strike="noStrike" kern="1200" dirty="0">
                <a:solidFill>
                  <a:schemeClr val="tx1"/>
                </a:solidFill>
                <a:effectLst/>
                <a:highlight>
                  <a:srgbClr val="FFFFFF"/>
                </a:highlight>
                <a:latin typeface="+mn-lt"/>
                <a:ea typeface="+mn-ea"/>
                <a:cs typeface="+mn-cs"/>
              </a:rPr>
              <a:t> per </a:t>
            </a:r>
            <a:r>
              <a:rPr lang="en-US" sz="6600" b="0" i="0" u="none" strike="noStrike" kern="1200" dirty="0" err="1">
                <a:solidFill>
                  <a:schemeClr val="tx1"/>
                </a:solidFill>
                <a:effectLst/>
                <a:highlight>
                  <a:srgbClr val="FFFFFF"/>
                </a:highlight>
                <a:latin typeface="+mn-lt"/>
                <a:ea typeface="+mn-ea"/>
                <a:cs typeface="+mn-cs"/>
              </a:rPr>
              <a:t>Danese</a:t>
            </a:r>
            <a:r>
              <a:rPr lang="en-US" sz="6600" b="0" i="0" u="none" strike="noStrike" kern="1200" dirty="0">
                <a:solidFill>
                  <a:schemeClr val="tx1"/>
                </a:solidFill>
                <a:effectLst/>
                <a:highlight>
                  <a:srgbClr val="FFFFFF"/>
                </a:highlight>
                <a:latin typeface="+mn-lt"/>
                <a:ea typeface="+mn-ea"/>
                <a:cs typeface="+mn-cs"/>
              </a:rPr>
              <a:t>, </a:t>
            </a:r>
            <a:r>
              <a:rPr lang="en-US" sz="6600" b="0" i="0" u="none" strike="noStrike" kern="1200" dirty="0" err="1">
                <a:solidFill>
                  <a:schemeClr val="tx1"/>
                </a:solidFill>
                <a:effectLst/>
                <a:highlight>
                  <a:srgbClr val="FFFFFF"/>
                </a:highlight>
                <a:latin typeface="+mn-lt"/>
                <a:ea typeface="+mn-ea"/>
                <a:cs typeface="+mn-cs"/>
              </a:rPr>
              <a:t>una</a:t>
            </a:r>
            <a:r>
              <a:rPr lang="en-US" sz="6600" b="0" i="0" u="none" strike="noStrike" kern="1200" dirty="0">
                <a:solidFill>
                  <a:schemeClr val="tx1"/>
                </a:solidFill>
                <a:effectLst/>
                <a:highlight>
                  <a:srgbClr val="FFFFFF"/>
                </a:highlight>
                <a:latin typeface="+mn-lt"/>
                <a:ea typeface="+mn-ea"/>
                <a:cs typeface="+mn-cs"/>
              </a:rPr>
              <a:t> </a:t>
            </a:r>
            <a:r>
              <a:rPr lang="en-US" sz="6600" b="0" i="0" u="none" strike="noStrike" kern="1200" dirty="0" err="1">
                <a:solidFill>
                  <a:schemeClr val="tx1"/>
                </a:solidFill>
                <a:effectLst/>
                <a:highlight>
                  <a:srgbClr val="FFFFFF"/>
                </a:highlight>
                <a:latin typeface="+mn-lt"/>
                <a:ea typeface="+mn-ea"/>
                <a:cs typeface="+mn-cs"/>
              </a:rPr>
              <a:t>sorta</a:t>
            </a:r>
            <a:r>
              <a:rPr lang="en-US" sz="6600" b="0" i="0" u="none" strike="noStrike" kern="1200" dirty="0">
                <a:solidFill>
                  <a:schemeClr val="tx1"/>
                </a:solidFill>
                <a:effectLst/>
                <a:highlight>
                  <a:srgbClr val="FFFFFF"/>
                </a:highlight>
                <a:latin typeface="+mn-lt"/>
                <a:ea typeface="+mn-ea"/>
                <a:cs typeface="+mn-cs"/>
              </a:rPr>
              <a:t> di libri </a:t>
            </a:r>
            <a:r>
              <a:rPr lang="en-US" sz="6600" b="0" i="0" u="none" strike="noStrike" kern="1200" dirty="0" err="1">
                <a:solidFill>
                  <a:schemeClr val="tx1"/>
                </a:solidFill>
                <a:effectLst/>
                <a:highlight>
                  <a:srgbClr val="FFFFFF"/>
                </a:highlight>
                <a:latin typeface="+mn-lt"/>
                <a:ea typeface="+mn-ea"/>
                <a:cs typeface="+mn-cs"/>
              </a:rPr>
              <a:t>illeggibili</a:t>
            </a:r>
            <a:r>
              <a:rPr lang="en-US" sz="6600" b="0" i="0" u="none" strike="noStrike" kern="1200" dirty="0">
                <a:solidFill>
                  <a:schemeClr val="tx1"/>
                </a:solidFill>
                <a:effectLst/>
                <a:highlight>
                  <a:srgbClr val="FFFFFF"/>
                </a:highlight>
                <a:latin typeface="+mn-lt"/>
                <a:ea typeface="+mn-ea"/>
                <a:cs typeface="+mn-cs"/>
              </a:rPr>
              <a:t> in </a:t>
            </a:r>
            <a:r>
              <a:rPr lang="en-US" sz="6600" b="0" i="0" u="none" strike="noStrike" kern="1200" dirty="0" err="1">
                <a:solidFill>
                  <a:schemeClr val="tx1"/>
                </a:solidFill>
                <a:effectLst/>
                <a:highlight>
                  <a:srgbClr val="FFFFFF"/>
                </a:highlight>
                <a:latin typeface="+mn-lt"/>
                <a:ea typeface="+mn-ea"/>
                <a:cs typeface="+mn-cs"/>
              </a:rPr>
              <a:t>miniatura</a:t>
            </a:r>
            <a:r>
              <a:rPr lang="en-US" sz="6600" b="0" i="0" u="none" strike="noStrike" kern="1200" dirty="0">
                <a:solidFill>
                  <a:schemeClr val="tx1"/>
                </a:solidFill>
                <a:effectLst/>
                <a:highlight>
                  <a:srgbClr val="FFFFFF"/>
                </a:highlight>
                <a:latin typeface="+mn-lt"/>
                <a:ea typeface="+mn-ea"/>
                <a:cs typeface="+mn-cs"/>
              </a:rPr>
              <a:t>, </a:t>
            </a:r>
            <a:r>
              <a:rPr lang="en-US" sz="6600" b="0" i="0" u="none" strike="noStrike" kern="1200" dirty="0" err="1">
                <a:solidFill>
                  <a:schemeClr val="tx1"/>
                </a:solidFill>
                <a:effectLst/>
                <a:highlight>
                  <a:srgbClr val="FFFFFF"/>
                </a:highlight>
                <a:latin typeface="+mn-lt"/>
                <a:ea typeface="+mn-ea"/>
                <a:cs typeface="+mn-cs"/>
              </a:rPr>
              <a:t>adatti</a:t>
            </a:r>
            <a:r>
              <a:rPr lang="en-US" sz="6600" b="0" i="0" u="none" strike="noStrike" kern="1200" dirty="0">
                <a:solidFill>
                  <a:schemeClr val="tx1"/>
                </a:solidFill>
                <a:effectLst/>
                <a:highlight>
                  <a:srgbClr val="FFFFFF"/>
                </a:highlight>
                <a:latin typeface="+mn-lt"/>
                <a:ea typeface="+mn-ea"/>
                <a:cs typeface="+mn-cs"/>
              </a:rPr>
              <a:t> per </a:t>
            </a:r>
            <a:r>
              <a:rPr lang="en-US" sz="6600" b="0" i="0" u="none" strike="noStrike" kern="1200" dirty="0" err="1">
                <a:solidFill>
                  <a:schemeClr val="tx1"/>
                </a:solidFill>
                <a:effectLst/>
                <a:highlight>
                  <a:srgbClr val="FFFFFF"/>
                </a:highlight>
                <a:latin typeface="+mn-lt"/>
                <a:ea typeface="+mn-ea"/>
                <a:cs typeface="+mn-cs"/>
              </a:rPr>
              <a:t>i</a:t>
            </a:r>
            <a:r>
              <a:rPr lang="en-US" sz="6600" b="0" i="0" u="none" strike="noStrike" kern="1200" dirty="0">
                <a:solidFill>
                  <a:schemeClr val="tx1"/>
                </a:solidFill>
                <a:effectLst/>
                <a:highlight>
                  <a:srgbClr val="FFFFFF"/>
                </a:highlight>
                <a:latin typeface="+mn-lt"/>
                <a:ea typeface="+mn-ea"/>
                <a:cs typeface="+mn-cs"/>
              </a:rPr>
              <a:t> bambini in </a:t>
            </a:r>
            <a:r>
              <a:rPr lang="en-US" sz="6600" b="0" i="0" u="none" strike="noStrike" kern="1200" dirty="0" err="1">
                <a:solidFill>
                  <a:schemeClr val="tx1"/>
                </a:solidFill>
                <a:effectLst/>
                <a:highlight>
                  <a:srgbClr val="FFFFFF"/>
                </a:highlight>
                <a:latin typeface="+mn-lt"/>
                <a:ea typeface="+mn-ea"/>
                <a:cs typeface="+mn-cs"/>
              </a:rPr>
              <a:t>età</a:t>
            </a:r>
            <a:r>
              <a:rPr lang="en-US" sz="6600" b="0" i="0" u="none" strike="noStrike" kern="1200" dirty="0">
                <a:solidFill>
                  <a:schemeClr val="tx1"/>
                </a:solidFill>
                <a:effectLst/>
                <a:highlight>
                  <a:srgbClr val="FFFFFF"/>
                </a:highlight>
                <a:latin typeface="+mn-lt"/>
                <a:ea typeface="+mn-ea"/>
                <a:cs typeface="+mn-cs"/>
              </a:rPr>
              <a:t> </a:t>
            </a:r>
            <a:r>
              <a:rPr lang="en-US" sz="6600" b="0" i="0" u="none" strike="noStrike" kern="1200" dirty="0" err="1">
                <a:solidFill>
                  <a:schemeClr val="tx1"/>
                </a:solidFill>
                <a:effectLst/>
                <a:highlight>
                  <a:srgbClr val="FFFFFF"/>
                </a:highlight>
                <a:latin typeface="+mn-lt"/>
                <a:ea typeface="+mn-ea"/>
                <a:cs typeface="+mn-cs"/>
              </a:rPr>
              <a:t>prescolare</a:t>
            </a:r>
            <a:r>
              <a:rPr lang="en-US" sz="6600" b="0" i="0" u="none" strike="noStrike" kern="1200" dirty="0">
                <a:solidFill>
                  <a:schemeClr val="tx1"/>
                </a:solidFill>
                <a:effectLst/>
                <a:highlight>
                  <a:srgbClr val="FFFFFF"/>
                </a:highlight>
                <a:latin typeface="+mn-lt"/>
                <a:ea typeface="+mn-ea"/>
                <a:cs typeface="+mn-cs"/>
              </a:rPr>
              <a:t>.</a:t>
            </a:r>
          </a:p>
          <a:p>
            <a:pPr indent="-228600" algn="l" defTabSz="914400" hangingPunct="1">
              <a:lnSpc>
                <a:spcPct val="90000"/>
              </a:lnSpc>
              <a:spcAft>
                <a:spcPts val="600"/>
              </a:spcAft>
              <a:buFont typeface="Arial" panose="020B0604020202020204" pitchFamily="34" charset="0"/>
              <a:buChar char="•"/>
            </a:pPr>
            <a:endParaRPr lang="en-US" sz="4000" kern="1200" dirty="0">
              <a:solidFill>
                <a:schemeClr val="tx1"/>
              </a:solidFill>
              <a:latin typeface="+mn-lt"/>
              <a:ea typeface="+mn-ea"/>
              <a:cs typeface="+mn-cs"/>
            </a:endParaRPr>
          </a:p>
        </p:txBody>
      </p:sp>
    </p:spTree>
    <p:extLst>
      <p:ext uri="{BB962C8B-B14F-4D97-AF65-F5344CB8AC3E}">
        <p14:creationId xmlns:p14="http://schemas.microsoft.com/office/powerpoint/2010/main" val="2955715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 PRELIBRI">
            <a:extLst>
              <a:ext uri="{FF2B5EF4-FFF2-40B4-BE49-F238E27FC236}">
                <a16:creationId xmlns:a16="http://schemas.microsoft.com/office/drawing/2014/main" id="{DBCC7F42-DE1D-6998-3A23-148D3AE0A5A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58" b="7879"/>
          <a:stretch/>
        </p:blipFill>
        <p:spPr bwMode="auto">
          <a:xfrm>
            <a:off x="-19772" y="-12805"/>
            <a:ext cx="15145210" cy="13728805"/>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a:extLst>
              <a:ext uri="{FF2B5EF4-FFF2-40B4-BE49-F238E27FC236}">
                <a16:creationId xmlns:a16="http://schemas.microsoft.com/office/drawing/2014/main" id="{B014F86A-1550-CFCB-BCEF-532EC5BE739F}"/>
              </a:ext>
            </a:extLst>
          </p:cNvPr>
          <p:cNvSpPr txBox="1"/>
          <p:nvPr/>
        </p:nvSpPr>
        <p:spPr>
          <a:xfrm>
            <a:off x="15125438" y="177801"/>
            <a:ext cx="8902962" cy="12106966"/>
          </a:xfrm>
          <a:prstGeom prst="rect">
            <a:avLst/>
          </a:prstGeom>
        </p:spPr>
        <p:txBody>
          <a:bodyPr vert="horz" lIns="91440" tIns="45720" rIns="91440" bIns="45720" rtlCol="0">
            <a:normAutofit/>
          </a:bodyPr>
          <a:lstStyle/>
          <a:p>
            <a:pPr indent="-228600" algn="l" defTabSz="914400" hangingPunct="1">
              <a:lnSpc>
                <a:spcPct val="90000"/>
              </a:lnSpc>
              <a:spcAft>
                <a:spcPts val="600"/>
              </a:spcAft>
              <a:buFont typeface="Arial" panose="020B0604020202020204" pitchFamily="34" charset="0"/>
              <a:buChar char="•"/>
            </a:pPr>
            <a:r>
              <a:rPr lang="en-US" sz="4000" b="1" i="1" u="none" strike="noStrike" kern="1200" dirty="0">
                <a:solidFill>
                  <a:schemeClr val="tx1"/>
                </a:solidFill>
                <a:effectLst/>
                <a:latin typeface="+mn-lt"/>
                <a:ea typeface="+mn-ea"/>
                <a:cs typeface="+mn-cs"/>
              </a:rPr>
              <a:t>I PRELIBRI</a:t>
            </a:r>
            <a:r>
              <a:rPr lang="en-US" sz="4000" b="0" i="0" u="none" strike="noStrike" kern="1200" dirty="0">
                <a:solidFill>
                  <a:schemeClr val="tx1"/>
                </a:solidFill>
                <a:effectLst/>
                <a:latin typeface="+mn-lt"/>
                <a:ea typeface="+mn-ea"/>
                <a:cs typeface="+mn-cs"/>
              </a:rPr>
              <a:t>, </a:t>
            </a:r>
            <a:r>
              <a:rPr lang="en-US" sz="4000" b="0" i="0" u="none" strike="noStrike" kern="1200" dirty="0" err="1">
                <a:solidFill>
                  <a:schemeClr val="tx1"/>
                </a:solidFill>
                <a:effectLst/>
                <a:latin typeface="+mn-lt"/>
                <a:ea typeface="+mn-ea"/>
                <a:cs typeface="+mn-cs"/>
              </a:rPr>
              <a:t>si</a:t>
            </a:r>
            <a:r>
              <a:rPr lang="en-US" sz="4000" b="0" i="0" u="none" strike="noStrike" kern="1200" dirty="0">
                <a:solidFill>
                  <a:schemeClr val="tx1"/>
                </a:solidFill>
                <a:effectLst/>
                <a:latin typeface="+mn-lt"/>
                <a:ea typeface="+mn-ea"/>
                <a:cs typeface="+mn-cs"/>
              </a:rPr>
              <a:t> </a:t>
            </a:r>
            <a:r>
              <a:rPr lang="en-US" sz="4000" b="0" i="0" u="none" strike="noStrike" kern="1200" dirty="0" err="1">
                <a:solidFill>
                  <a:schemeClr val="tx1"/>
                </a:solidFill>
                <a:effectLst/>
                <a:latin typeface="+mn-lt"/>
                <a:ea typeface="+mn-ea"/>
                <a:cs typeface="+mn-cs"/>
              </a:rPr>
              <a:t>presenta</a:t>
            </a:r>
            <a:r>
              <a:rPr lang="en-US" sz="4000" b="0" i="0" u="none" strike="noStrike" kern="1200" dirty="0">
                <a:solidFill>
                  <a:schemeClr val="tx1"/>
                </a:solidFill>
                <a:effectLst/>
                <a:latin typeface="+mn-lt"/>
                <a:ea typeface="+mn-ea"/>
                <a:cs typeface="+mn-cs"/>
              </a:rPr>
              <a:t> </a:t>
            </a:r>
            <a:r>
              <a:rPr lang="en-US" sz="4000" b="0" i="0" u="none" strike="noStrike" kern="1200" dirty="0" err="1">
                <a:solidFill>
                  <a:schemeClr val="tx1"/>
                </a:solidFill>
                <a:effectLst/>
                <a:latin typeface="+mn-lt"/>
                <a:ea typeface="+mn-ea"/>
                <a:cs typeface="+mn-cs"/>
              </a:rPr>
              <a:t>oggi</a:t>
            </a:r>
            <a:r>
              <a:rPr lang="en-US" sz="4000" b="0" i="0" u="none" strike="noStrike" kern="1200" dirty="0">
                <a:solidFill>
                  <a:schemeClr val="tx1"/>
                </a:solidFill>
                <a:effectLst/>
                <a:latin typeface="+mn-lt"/>
                <a:ea typeface="+mn-ea"/>
                <a:cs typeface="+mn-cs"/>
              </a:rPr>
              <a:t> con </a:t>
            </a:r>
            <a:r>
              <a:rPr lang="en-US" sz="4000" b="0" i="0" u="none" strike="noStrike" kern="1200" dirty="0" err="1">
                <a:solidFill>
                  <a:schemeClr val="tx1"/>
                </a:solidFill>
                <a:effectLst/>
                <a:latin typeface="+mn-lt"/>
                <a:ea typeface="+mn-ea"/>
                <a:cs typeface="+mn-cs"/>
              </a:rPr>
              <a:t>una</a:t>
            </a:r>
            <a:r>
              <a:rPr lang="en-US" sz="4000" b="0" i="0" u="none" strike="noStrike" kern="1200" dirty="0">
                <a:solidFill>
                  <a:schemeClr val="tx1"/>
                </a:solidFill>
                <a:effectLst/>
                <a:latin typeface="+mn-lt"/>
                <a:ea typeface="+mn-ea"/>
                <a:cs typeface="+mn-cs"/>
              </a:rPr>
              <a:t> </a:t>
            </a:r>
            <a:r>
              <a:rPr lang="en-US" sz="4000" b="0" i="0" u="none" strike="noStrike" kern="1200" dirty="0" err="1">
                <a:solidFill>
                  <a:schemeClr val="tx1"/>
                </a:solidFill>
                <a:effectLst/>
                <a:latin typeface="+mn-lt"/>
                <a:ea typeface="+mn-ea"/>
                <a:cs typeface="+mn-cs"/>
              </a:rPr>
              <a:t>copertina</a:t>
            </a:r>
            <a:r>
              <a:rPr lang="en-US" sz="4000" b="0" i="0" u="none" strike="noStrike" kern="1200" dirty="0">
                <a:solidFill>
                  <a:schemeClr val="tx1"/>
                </a:solidFill>
                <a:effectLst/>
                <a:latin typeface="+mn-lt"/>
                <a:ea typeface="+mn-ea"/>
                <a:cs typeface="+mn-cs"/>
              </a:rPr>
              <a:t> </a:t>
            </a:r>
            <a:r>
              <a:rPr lang="en-US" sz="4000" b="0" i="0" u="none" strike="noStrike" kern="1200" dirty="0" err="1">
                <a:solidFill>
                  <a:schemeClr val="tx1"/>
                </a:solidFill>
                <a:effectLst/>
                <a:latin typeface="+mn-lt"/>
                <a:ea typeface="+mn-ea"/>
                <a:cs typeface="+mn-cs"/>
              </a:rPr>
              <a:t>disegnata</a:t>
            </a:r>
            <a:r>
              <a:rPr lang="en-US" sz="4000" b="0" i="0" u="none" strike="noStrike" kern="1200" dirty="0">
                <a:solidFill>
                  <a:schemeClr val="tx1"/>
                </a:solidFill>
                <a:effectLst/>
                <a:latin typeface="+mn-lt"/>
                <a:ea typeface="+mn-ea"/>
                <a:cs typeface="+mn-cs"/>
              </a:rPr>
              <a:t> da Katsumi Komagata, </a:t>
            </a:r>
            <a:r>
              <a:rPr lang="en-US" sz="4000" b="0" i="0" u="none" strike="noStrike" kern="1200" dirty="0" err="1">
                <a:solidFill>
                  <a:schemeClr val="tx1"/>
                </a:solidFill>
                <a:effectLst/>
                <a:latin typeface="+mn-lt"/>
                <a:ea typeface="+mn-ea"/>
                <a:cs typeface="+mn-cs"/>
              </a:rPr>
              <a:t>importante</a:t>
            </a:r>
            <a:r>
              <a:rPr lang="en-US" sz="4000" b="0" i="0" u="none" strike="noStrike" kern="1200" dirty="0">
                <a:solidFill>
                  <a:schemeClr val="tx1"/>
                </a:solidFill>
                <a:effectLst/>
                <a:latin typeface="+mn-lt"/>
                <a:ea typeface="+mn-ea"/>
                <a:cs typeface="+mn-cs"/>
              </a:rPr>
              <a:t> graphic designer e </a:t>
            </a:r>
            <a:r>
              <a:rPr lang="en-US" sz="4000" b="0" i="0" u="none" strike="noStrike" kern="1200" dirty="0" err="1">
                <a:solidFill>
                  <a:schemeClr val="tx1"/>
                </a:solidFill>
                <a:effectLst/>
                <a:latin typeface="+mn-lt"/>
                <a:ea typeface="+mn-ea"/>
                <a:cs typeface="+mn-cs"/>
              </a:rPr>
              <a:t>progettista</a:t>
            </a:r>
            <a:r>
              <a:rPr lang="en-US" sz="4000" b="0" i="0" u="none" strike="noStrike" kern="1200" dirty="0">
                <a:solidFill>
                  <a:schemeClr val="tx1"/>
                </a:solidFill>
                <a:effectLst/>
                <a:latin typeface="+mn-lt"/>
                <a:ea typeface="+mn-ea"/>
                <a:cs typeface="+mn-cs"/>
              </a:rPr>
              <a:t> di libri </a:t>
            </a:r>
            <a:r>
              <a:rPr lang="en-US" sz="4000" b="0" i="0" u="none" strike="noStrike" kern="1200" dirty="0" err="1">
                <a:solidFill>
                  <a:schemeClr val="tx1"/>
                </a:solidFill>
                <a:effectLst/>
                <a:latin typeface="+mn-lt"/>
                <a:ea typeface="+mn-ea"/>
                <a:cs typeface="+mn-cs"/>
              </a:rPr>
              <a:t>giapponese</a:t>
            </a:r>
            <a:r>
              <a:rPr lang="en-US" sz="4000" b="0" i="0" u="none" strike="noStrike" kern="1200" dirty="0">
                <a:solidFill>
                  <a:schemeClr val="tx1"/>
                </a:solidFill>
                <a:effectLst/>
                <a:latin typeface="+mn-lt"/>
                <a:ea typeface="+mn-ea"/>
                <a:cs typeface="+mn-cs"/>
              </a:rPr>
              <a:t>, </a:t>
            </a:r>
            <a:r>
              <a:rPr lang="en-US" sz="4000" b="0" i="0" u="none" strike="noStrike" kern="1200" dirty="0" err="1">
                <a:solidFill>
                  <a:schemeClr val="tx1"/>
                </a:solidFill>
                <a:effectLst/>
                <a:latin typeface="+mn-lt"/>
                <a:ea typeface="+mn-ea"/>
                <a:cs typeface="+mn-cs"/>
              </a:rPr>
              <a:t>grande</a:t>
            </a:r>
            <a:r>
              <a:rPr lang="en-US" sz="4000" b="0" i="0" u="none" strike="noStrike" kern="1200" dirty="0">
                <a:solidFill>
                  <a:schemeClr val="tx1"/>
                </a:solidFill>
                <a:effectLst/>
                <a:latin typeface="+mn-lt"/>
                <a:ea typeface="+mn-ea"/>
                <a:cs typeface="+mn-cs"/>
              </a:rPr>
              <a:t> </a:t>
            </a:r>
            <a:r>
              <a:rPr lang="en-US" sz="4000" b="0" i="0" u="none" strike="noStrike" kern="1200" dirty="0" err="1">
                <a:solidFill>
                  <a:schemeClr val="tx1"/>
                </a:solidFill>
                <a:effectLst/>
                <a:latin typeface="+mn-lt"/>
                <a:ea typeface="+mn-ea"/>
                <a:cs typeface="+mn-cs"/>
              </a:rPr>
              <a:t>amante</a:t>
            </a:r>
            <a:r>
              <a:rPr lang="en-US" sz="4000" b="0" i="0" u="none" strike="noStrike" kern="1200" dirty="0">
                <a:solidFill>
                  <a:schemeClr val="tx1"/>
                </a:solidFill>
                <a:effectLst/>
                <a:latin typeface="+mn-lt"/>
                <a:ea typeface="+mn-ea"/>
                <a:cs typeface="+mn-cs"/>
              </a:rPr>
              <a:t> </a:t>
            </a:r>
            <a:r>
              <a:rPr lang="en-US" sz="4000" b="0" i="0" u="none" strike="noStrike" kern="1200" dirty="0" err="1">
                <a:solidFill>
                  <a:schemeClr val="tx1"/>
                </a:solidFill>
                <a:effectLst/>
                <a:latin typeface="+mn-lt"/>
                <a:ea typeface="+mn-ea"/>
                <a:cs typeface="+mn-cs"/>
              </a:rPr>
              <a:t>dell’opera</a:t>
            </a:r>
            <a:r>
              <a:rPr lang="en-US" sz="4000" b="0" i="0" u="none" strike="noStrike" kern="1200" dirty="0">
                <a:solidFill>
                  <a:schemeClr val="tx1"/>
                </a:solidFill>
                <a:effectLst/>
                <a:latin typeface="+mn-lt"/>
                <a:ea typeface="+mn-ea"/>
                <a:cs typeface="+mn-cs"/>
              </a:rPr>
              <a:t> di Bruno </a:t>
            </a:r>
            <a:r>
              <a:rPr lang="en-US" sz="4000" b="0" i="0" u="none" strike="noStrike" kern="1200" dirty="0" err="1">
                <a:solidFill>
                  <a:schemeClr val="tx1"/>
                </a:solidFill>
                <a:effectLst/>
                <a:latin typeface="+mn-lt"/>
                <a:ea typeface="+mn-ea"/>
                <a:cs typeface="+mn-cs"/>
              </a:rPr>
              <a:t>Munari</a:t>
            </a:r>
            <a:r>
              <a:rPr lang="en-US" sz="4000" b="0" i="0" u="none" strike="noStrike" kern="1200" dirty="0">
                <a:solidFill>
                  <a:schemeClr val="tx1"/>
                </a:solidFill>
                <a:effectLst/>
                <a:latin typeface="+mn-lt"/>
                <a:ea typeface="+mn-ea"/>
                <a:cs typeface="+mn-cs"/>
              </a:rPr>
              <a:t>, a cui </a:t>
            </a:r>
            <a:r>
              <a:rPr lang="en-US" sz="4000" b="0" i="0" u="none" strike="noStrike" kern="1200" dirty="0" err="1">
                <a:solidFill>
                  <a:schemeClr val="tx1"/>
                </a:solidFill>
                <a:effectLst/>
                <a:latin typeface="+mn-lt"/>
                <a:ea typeface="+mn-ea"/>
                <a:cs typeface="+mn-cs"/>
              </a:rPr>
              <a:t>tutt’oggi</a:t>
            </a:r>
            <a:r>
              <a:rPr lang="en-US" sz="4000" b="0" i="0" u="none" strike="noStrike" kern="1200" dirty="0">
                <a:solidFill>
                  <a:schemeClr val="tx1"/>
                </a:solidFill>
                <a:effectLst/>
                <a:latin typeface="+mn-lt"/>
                <a:ea typeface="+mn-ea"/>
                <a:cs typeface="+mn-cs"/>
              </a:rPr>
              <a:t> </a:t>
            </a:r>
            <a:r>
              <a:rPr lang="en-US" sz="4000" b="0" i="0" u="none" strike="noStrike" kern="1200" dirty="0" err="1">
                <a:solidFill>
                  <a:schemeClr val="tx1"/>
                </a:solidFill>
                <a:effectLst/>
                <a:latin typeface="+mn-lt"/>
                <a:ea typeface="+mn-ea"/>
                <a:cs typeface="+mn-cs"/>
              </a:rPr>
              <a:t>si</a:t>
            </a:r>
            <a:r>
              <a:rPr lang="en-US" sz="4000" b="0" i="0" u="none" strike="noStrike" kern="1200" dirty="0">
                <a:solidFill>
                  <a:schemeClr val="tx1"/>
                </a:solidFill>
                <a:effectLst/>
                <a:latin typeface="+mn-lt"/>
                <a:ea typeface="+mn-ea"/>
                <a:cs typeface="+mn-cs"/>
              </a:rPr>
              <a:t> </a:t>
            </a:r>
            <a:r>
              <a:rPr lang="en-US" sz="4000" b="0" i="0" u="none" strike="noStrike" kern="1200" dirty="0" err="1">
                <a:solidFill>
                  <a:schemeClr val="tx1"/>
                </a:solidFill>
                <a:effectLst/>
                <a:latin typeface="+mn-lt"/>
                <a:ea typeface="+mn-ea"/>
                <a:cs typeface="+mn-cs"/>
              </a:rPr>
              <a:t>ispira</a:t>
            </a:r>
            <a:r>
              <a:rPr lang="en-US" sz="4000" b="0" i="0" u="none" strike="noStrike" kern="1200" dirty="0">
                <a:solidFill>
                  <a:schemeClr val="tx1"/>
                </a:solidFill>
                <a:effectLst/>
                <a:latin typeface="+mn-lt"/>
                <a:ea typeface="+mn-ea"/>
                <a:cs typeface="+mn-cs"/>
              </a:rPr>
              <a:t>. </a:t>
            </a:r>
          </a:p>
          <a:p>
            <a:pPr indent="-228600" algn="l" defTabSz="914400" hangingPunct="1">
              <a:lnSpc>
                <a:spcPct val="90000"/>
              </a:lnSpc>
              <a:spcAft>
                <a:spcPts val="600"/>
              </a:spcAft>
              <a:buFont typeface="Arial" panose="020B0604020202020204" pitchFamily="34" charset="0"/>
              <a:buChar char="•"/>
            </a:pPr>
            <a:r>
              <a:rPr lang="en-US" sz="4000" b="0" i="0" u="none" strike="noStrike" kern="1200" dirty="0">
                <a:solidFill>
                  <a:schemeClr val="tx1"/>
                </a:solidFill>
                <a:effectLst/>
                <a:latin typeface="+mn-lt"/>
                <a:ea typeface="+mn-ea"/>
                <a:cs typeface="+mn-cs"/>
              </a:rPr>
              <a:t>Si </a:t>
            </a:r>
            <a:r>
              <a:rPr lang="en-US" sz="4000" b="0" i="0" u="none" strike="noStrike" kern="1200" dirty="0" err="1">
                <a:solidFill>
                  <a:schemeClr val="tx1"/>
                </a:solidFill>
                <a:effectLst/>
                <a:latin typeface="+mn-lt"/>
                <a:ea typeface="+mn-ea"/>
                <a:cs typeface="+mn-cs"/>
              </a:rPr>
              <a:t>tratta</a:t>
            </a:r>
            <a:r>
              <a:rPr lang="en-US" sz="4000" b="0" i="0" u="none" strike="noStrike" kern="1200" dirty="0">
                <a:solidFill>
                  <a:schemeClr val="tx1"/>
                </a:solidFill>
                <a:effectLst/>
                <a:latin typeface="+mn-lt"/>
                <a:ea typeface="+mn-ea"/>
                <a:cs typeface="+mn-cs"/>
              </a:rPr>
              <a:t> di </a:t>
            </a:r>
            <a:r>
              <a:rPr lang="en-US" sz="4000" b="0" i="0" u="none" strike="noStrike" kern="1200" dirty="0" err="1">
                <a:solidFill>
                  <a:schemeClr val="tx1"/>
                </a:solidFill>
                <a:effectLst/>
                <a:latin typeface="+mn-lt"/>
                <a:ea typeface="+mn-ea"/>
                <a:cs typeface="+mn-cs"/>
              </a:rPr>
              <a:t>una</a:t>
            </a:r>
            <a:r>
              <a:rPr lang="en-US" sz="4000" b="0" i="0" u="none" strike="noStrike" kern="1200" dirty="0">
                <a:solidFill>
                  <a:schemeClr val="tx1"/>
                </a:solidFill>
                <a:effectLst/>
                <a:latin typeface="+mn-lt"/>
                <a:ea typeface="+mn-ea"/>
                <a:cs typeface="+mn-cs"/>
              </a:rPr>
              <a:t> </a:t>
            </a:r>
            <a:r>
              <a:rPr lang="en-US" sz="4000" b="0" i="0" u="none" strike="noStrike" kern="1200" dirty="0" err="1">
                <a:solidFill>
                  <a:schemeClr val="tx1"/>
                </a:solidFill>
                <a:effectLst/>
                <a:latin typeface="+mn-lt"/>
                <a:ea typeface="+mn-ea"/>
                <a:cs typeface="+mn-cs"/>
              </a:rPr>
              <a:t>serie</a:t>
            </a:r>
            <a:r>
              <a:rPr lang="en-US" sz="4000" b="0" i="0" u="none" strike="noStrike" kern="1200" dirty="0">
                <a:solidFill>
                  <a:schemeClr val="tx1"/>
                </a:solidFill>
                <a:effectLst/>
                <a:latin typeface="+mn-lt"/>
                <a:ea typeface="+mn-ea"/>
                <a:cs typeface="+mn-cs"/>
              </a:rPr>
              <a:t> di 12 </a:t>
            </a:r>
            <a:r>
              <a:rPr lang="en-US" sz="4000" b="0" i="0" u="none" strike="noStrike" kern="1200" dirty="0" err="1">
                <a:solidFill>
                  <a:schemeClr val="tx1"/>
                </a:solidFill>
                <a:effectLst/>
                <a:latin typeface="+mn-lt"/>
                <a:ea typeface="+mn-ea"/>
                <a:cs typeface="+mn-cs"/>
              </a:rPr>
              <a:t>piccoli</a:t>
            </a:r>
            <a:r>
              <a:rPr lang="en-US" sz="4000" b="0" i="0" u="none" strike="noStrike" kern="1200" dirty="0">
                <a:solidFill>
                  <a:schemeClr val="tx1"/>
                </a:solidFill>
                <a:effectLst/>
                <a:latin typeface="+mn-lt"/>
                <a:ea typeface="+mn-ea"/>
                <a:cs typeface="+mn-cs"/>
              </a:rPr>
              <a:t> libri (10 x 10 cm) </a:t>
            </a:r>
            <a:r>
              <a:rPr lang="en-US" sz="4000" b="0" i="0" u="none" strike="noStrike" kern="1200" dirty="0" err="1">
                <a:solidFill>
                  <a:schemeClr val="tx1"/>
                </a:solidFill>
                <a:effectLst/>
                <a:latin typeface="+mn-lt"/>
                <a:ea typeface="+mn-ea"/>
                <a:cs typeface="+mn-cs"/>
              </a:rPr>
              <a:t>dedicati</a:t>
            </a:r>
            <a:r>
              <a:rPr lang="en-US" sz="4000" b="0" i="0" u="none" strike="noStrike" kern="1200" dirty="0">
                <a:solidFill>
                  <a:schemeClr val="tx1"/>
                </a:solidFill>
                <a:effectLst/>
                <a:latin typeface="+mn-lt"/>
                <a:ea typeface="+mn-ea"/>
                <a:cs typeface="+mn-cs"/>
              </a:rPr>
              <a:t> ai bambini </a:t>
            </a:r>
            <a:r>
              <a:rPr lang="en-US" sz="4000" b="0" i="0" u="none" strike="noStrike" kern="1200" dirty="0" err="1">
                <a:solidFill>
                  <a:schemeClr val="tx1"/>
                </a:solidFill>
                <a:effectLst/>
                <a:latin typeface="+mn-lt"/>
                <a:ea typeface="+mn-ea"/>
                <a:cs typeface="+mn-cs"/>
              </a:rPr>
              <a:t>che</a:t>
            </a:r>
            <a:r>
              <a:rPr lang="en-US" sz="4000" b="0" i="0" u="none" strike="noStrike" kern="1200" dirty="0">
                <a:solidFill>
                  <a:schemeClr val="tx1"/>
                </a:solidFill>
                <a:effectLst/>
                <a:latin typeface="+mn-lt"/>
                <a:ea typeface="+mn-ea"/>
                <a:cs typeface="+mn-cs"/>
              </a:rPr>
              <a:t> non </a:t>
            </a:r>
            <a:r>
              <a:rPr lang="en-US" sz="4000" b="0" i="0" u="none" strike="noStrike" kern="1200" dirty="0" err="1">
                <a:solidFill>
                  <a:schemeClr val="tx1"/>
                </a:solidFill>
                <a:effectLst/>
                <a:latin typeface="+mn-lt"/>
                <a:ea typeface="+mn-ea"/>
                <a:cs typeface="+mn-cs"/>
              </a:rPr>
              <a:t>hanno</a:t>
            </a:r>
            <a:r>
              <a:rPr lang="en-US" sz="4000" b="0" i="0" u="none" strike="noStrike" kern="1200" dirty="0">
                <a:solidFill>
                  <a:schemeClr val="tx1"/>
                </a:solidFill>
                <a:effectLst/>
                <a:latin typeface="+mn-lt"/>
                <a:ea typeface="+mn-ea"/>
                <a:cs typeface="+mn-cs"/>
              </a:rPr>
              <a:t> </a:t>
            </a:r>
            <a:r>
              <a:rPr lang="en-US" sz="4000" b="0" i="0" u="none" strike="noStrike" kern="1200" dirty="0" err="1">
                <a:solidFill>
                  <a:schemeClr val="tx1"/>
                </a:solidFill>
                <a:effectLst/>
                <a:latin typeface="+mn-lt"/>
                <a:ea typeface="+mn-ea"/>
                <a:cs typeface="+mn-cs"/>
              </a:rPr>
              <a:t>ancora</a:t>
            </a:r>
            <a:r>
              <a:rPr lang="en-US" sz="4000" b="0" i="0" u="none" strike="noStrike" kern="1200" dirty="0">
                <a:solidFill>
                  <a:schemeClr val="tx1"/>
                </a:solidFill>
                <a:effectLst/>
                <a:latin typeface="+mn-lt"/>
                <a:ea typeface="+mn-ea"/>
                <a:cs typeface="+mn-cs"/>
              </a:rPr>
              <a:t> </a:t>
            </a:r>
            <a:r>
              <a:rPr lang="en-US" sz="4000" b="0" i="0" u="none" strike="noStrike" kern="1200" dirty="0" err="1">
                <a:solidFill>
                  <a:schemeClr val="tx1"/>
                </a:solidFill>
                <a:effectLst/>
                <a:latin typeface="+mn-lt"/>
                <a:ea typeface="+mn-ea"/>
                <a:cs typeface="+mn-cs"/>
              </a:rPr>
              <a:t>imparato</a:t>
            </a:r>
            <a:r>
              <a:rPr lang="en-US" sz="4000" b="0" i="0" u="none" strike="noStrike" kern="1200" dirty="0">
                <a:solidFill>
                  <a:schemeClr val="tx1"/>
                </a:solidFill>
                <a:effectLst/>
                <a:latin typeface="+mn-lt"/>
                <a:ea typeface="+mn-ea"/>
                <a:cs typeface="+mn-cs"/>
              </a:rPr>
              <a:t> a </a:t>
            </a:r>
            <a:r>
              <a:rPr lang="en-US" sz="4000" b="0" i="0" u="none" strike="noStrike" kern="1200" dirty="0" err="1">
                <a:solidFill>
                  <a:schemeClr val="tx1"/>
                </a:solidFill>
                <a:effectLst/>
                <a:latin typeface="+mn-lt"/>
                <a:ea typeface="+mn-ea"/>
                <a:cs typeface="+mn-cs"/>
              </a:rPr>
              <a:t>leggere</a:t>
            </a:r>
            <a:r>
              <a:rPr lang="en-US" sz="4000" b="0" i="0" u="none" strike="noStrike" kern="1200" dirty="0">
                <a:solidFill>
                  <a:schemeClr val="tx1"/>
                </a:solidFill>
                <a:effectLst/>
                <a:latin typeface="+mn-lt"/>
                <a:ea typeface="+mn-ea"/>
                <a:cs typeface="+mn-cs"/>
              </a:rPr>
              <a:t> e </a:t>
            </a:r>
            <a:r>
              <a:rPr lang="en-US" sz="4000" b="0" i="0" u="none" strike="noStrike" kern="1200" dirty="0" err="1">
                <a:solidFill>
                  <a:schemeClr val="tx1"/>
                </a:solidFill>
                <a:effectLst/>
                <a:latin typeface="+mn-lt"/>
                <a:ea typeface="+mn-ea"/>
                <a:cs typeface="+mn-cs"/>
              </a:rPr>
              <a:t>scrivere</a:t>
            </a:r>
            <a:r>
              <a:rPr lang="en-US" sz="4000" b="0" i="0" u="none" strike="noStrike" kern="1200" dirty="0">
                <a:solidFill>
                  <a:schemeClr val="tx1"/>
                </a:solidFill>
                <a:effectLst/>
                <a:latin typeface="+mn-lt"/>
                <a:ea typeface="+mn-ea"/>
                <a:cs typeface="+mn-cs"/>
              </a:rPr>
              <a:t>, </a:t>
            </a:r>
            <a:r>
              <a:rPr lang="en-US" sz="4000" b="0" i="0" u="none" strike="noStrike" kern="1200" dirty="0" err="1">
                <a:solidFill>
                  <a:schemeClr val="tx1"/>
                </a:solidFill>
                <a:effectLst/>
                <a:latin typeface="+mn-lt"/>
                <a:ea typeface="+mn-ea"/>
                <a:cs typeface="+mn-cs"/>
              </a:rPr>
              <a:t>disegnati</a:t>
            </a:r>
            <a:r>
              <a:rPr lang="en-US" sz="4000" b="0" i="0" u="none" strike="noStrike" kern="1200" dirty="0">
                <a:solidFill>
                  <a:schemeClr val="tx1"/>
                </a:solidFill>
                <a:effectLst/>
                <a:latin typeface="+mn-lt"/>
                <a:ea typeface="+mn-ea"/>
                <a:cs typeface="+mn-cs"/>
              </a:rPr>
              <a:t> per </a:t>
            </a:r>
            <a:r>
              <a:rPr lang="en-US" sz="4000" b="0" i="0" u="none" strike="noStrike" kern="1200" dirty="0" err="1">
                <a:solidFill>
                  <a:schemeClr val="tx1"/>
                </a:solidFill>
                <a:effectLst/>
                <a:latin typeface="+mn-lt"/>
                <a:ea typeface="+mn-ea"/>
                <a:cs typeface="+mn-cs"/>
              </a:rPr>
              <a:t>adattarsi</a:t>
            </a:r>
            <a:r>
              <a:rPr lang="en-US" sz="4000" b="0" i="0" u="none" strike="noStrike" kern="1200" dirty="0">
                <a:solidFill>
                  <a:schemeClr val="tx1"/>
                </a:solidFill>
                <a:effectLst/>
                <a:latin typeface="+mn-lt"/>
                <a:ea typeface="+mn-ea"/>
                <a:cs typeface="+mn-cs"/>
              </a:rPr>
              <a:t> alle </a:t>
            </a:r>
            <a:r>
              <a:rPr lang="en-US" sz="4000" b="0" i="0" u="none" strike="noStrike" kern="1200" dirty="0" err="1">
                <a:solidFill>
                  <a:schemeClr val="tx1"/>
                </a:solidFill>
                <a:effectLst/>
                <a:latin typeface="+mn-lt"/>
                <a:ea typeface="+mn-ea"/>
                <a:cs typeface="+mn-cs"/>
              </a:rPr>
              <a:t>loro</a:t>
            </a:r>
            <a:r>
              <a:rPr lang="en-US" sz="4000" b="0" i="0" u="none" strike="noStrike" kern="1200" dirty="0">
                <a:solidFill>
                  <a:schemeClr val="tx1"/>
                </a:solidFill>
                <a:effectLst/>
                <a:latin typeface="+mn-lt"/>
                <a:ea typeface="+mn-ea"/>
                <a:cs typeface="+mn-cs"/>
              </a:rPr>
              <a:t> </a:t>
            </a:r>
            <a:r>
              <a:rPr lang="en-US" sz="4000" b="0" i="0" u="none" strike="noStrike" kern="1200" dirty="0" err="1">
                <a:solidFill>
                  <a:schemeClr val="tx1"/>
                </a:solidFill>
                <a:effectLst/>
                <a:latin typeface="+mn-lt"/>
                <a:ea typeface="+mn-ea"/>
                <a:cs typeface="+mn-cs"/>
              </a:rPr>
              <a:t>mani</a:t>
            </a:r>
            <a:r>
              <a:rPr lang="en-US" sz="4000" b="0" i="0" u="none" strike="noStrike" kern="1200" dirty="0">
                <a:solidFill>
                  <a:schemeClr val="tx1"/>
                </a:solidFill>
                <a:effectLst/>
                <a:latin typeface="+mn-lt"/>
                <a:ea typeface="+mn-ea"/>
                <a:cs typeface="+mn-cs"/>
              </a:rPr>
              <a:t> e </a:t>
            </a:r>
            <a:r>
              <a:rPr lang="en-US" sz="4000" b="0" i="0" u="none" strike="noStrike" kern="1200" dirty="0" err="1">
                <a:solidFill>
                  <a:schemeClr val="tx1"/>
                </a:solidFill>
                <a:effectLst/>
                <a:latin typeface="+mn-lt"/>
                <a:ea typeface="+mn-ea"/>
                <a:cs typeface="+mn-cs"/>
              </a:rPr>
              <a:t>assemblati</a:t>
            </a:r>
            <a:r>
              <a:rPr lang="en-US" sz="4000" b="0" i="0" u="none" strike="noStrike" kern="1200" dirty="0">
                <a:solidFill>
                  <a:schemeClr val="tx1"/>
                </a:solidFill>
                <a:effectLst/>
                <a:latin typeface="+mn-lt"/>
                <a:ea typeface="+mn-ea"/>
                <a:cs typeface="+mn-cs"/>
              </a:rPr>
              <a:t> </a:t>
            </a:r>
            <a:r>
              <a:rPr lang="en-US" sz="4000" b="0" i="0" u="none" strike="noStrike" kern="1200" dirty="0" err="1">
                <a:solidFill>
                  <a:schemeClr val="tx1"/>
                </a:solidFill>
                <a:effectLst/>
                <a:latin typeface="+mn-lt"/>
                <a:ea typeface="+mn-ea"/>
                <a:cs typeface="+mn-cs"/>
              </a:rPr>
              <a:t>usando</a:t>
            </a:r>
            <a:r>
              <a:rPr lang="en-US" sz="4000" b="0" i="0" u="none" strike="noStrike" kern="1200" dirty="0">
                <a:solidFill>
                  <a:schemeClr val="tx1"/>
                </a:solidFill>
                <a:effectLst/>
                <a:latin typeface="+mn-lt"/>
                <a:ea typeface="+mn-ea"/>
                <a:cs typeface="+mn-cs"/>
              </a:rPr>
              <a:t> </a:t>
            </a:r>
            <a:r>
              <a:rPr lang="en-US" sz="4000" b="0" i="0" u="none" strike="noStrike" kern="1200" dirty="0" err="1">
                <a:solidFill>
                  <a:schemeClr val="tx1"/>
                </a:solidFill>
                <a:effectLst/>
                <a:latin typeface="+mn-lt"/>
                <a:ea typeface="+mn-ea"/>
                <a:cs typeface="+mn-cs"/>
              </a:rPr>
              <a:t>diversi</a:t>
            </a:r>
            <a:r>
              <a:rPr lang="en-US" sz="4000" b="0" i="0" u="none" strike="noStrike" kern="1200" dirty="0">
                <a:solidFill>
                  <a:schemeClr val="tx1"/>
                </a:solidFill>
                <a:effectLst/>
                <a:latin typeface="+mn-lt"/>
                <a:ea typeface="+mn-ea"/>
                <a:cs typeface="+mn-cs"/>
              </a:rPr>
              <a:t> tipi di </a:t>
            </a:r>
            <a:r>
              <a:rPr lang="en-US" sz="4000" b="0" i="0" u="none" strike="noStrike" kern="1200" dirty="0" err="1">
                <a:solidFill>
                  <a:schemeClr val="tx1"/>
                </a:solidFill>
                <a:effectLst/>
                <a:latin typeface="+mn-lt"/>
                <a:ea typeface="+mn-ea"/>
                <a:cs typeface="+mn-cs"/>
              </a:rPr>
              <a:t>materiali</a:t>
            </a:r>
            <a:r>
              <a:rPr lang="en-US" sz="4000" b="0" i="0" u="none" strike="noStrike" kern="1200" dirty="0">
                <a:solidFill>
                  <a:schemeClr val="tx1"/>
                </a:solidFill>
                <a:effectLst/>
                <a:latin typeface="+mn-lt"/>
                <a:ea typeface="+mn-ea"/>
                <a:cs typeface="+mn-cs"/>
              </a:rPr>
              <a:t>, </a:t>
            </a:r>
            <a:r>
              <a:rPr lang="en-US" sz="4000" b="0" i="0" u="none" strike="noStrike" kern="1200" dirty="0" err="1">
                <a:solidFill>
                  <a:schemeClr val="tx1"/>
                </a:solidFill>
                <a:effectLst/>
                <a:latin typeface="+mn-lt"/>
                <a:ea typeface="+mn-ea"/>
                <a:cs typeface="+mn-cs"/>
              </a:rPr>
              <a:t>colori</a:t>
            </a:r>
            <a:r>
              <a:rPr lang="en-US" sz="4000" b="0" i="0" u="none" strike="noStrike" kern="1200" dirty="0">
                <a:solidFill>
                  <a:schemeClr val="tx1"/>
                </a:solidFill>
                <a:effectLst/>
                <a:latin typeface="+mn-lt"/>
                <a:ea typeface="+mn-ea"/>
                <a:cs typeface="+mn-cs"/>
              </a:rPr>
              <a:t> e </a:t>
            </a:r>
            <a:r>
              <a:rPr lang="en-US" sz="4000" b="0" i="0" u="none" strike="noStrike" kern="1200" dirty="0" err="1">
                <a:solidFill>
                  <a:schemeClr val="tx1"/>
                </a:solidFill>
                <a:effectLst/>
                <a:latin typeface="+mn-lt"/>
                <a:ea typeface="+mn-ea"/>
                <a:cs typeface="+mn-cs"/>
              </a:rPr>
              <a:t>rilegature</a:t>
            </a:r>
            <a:r>
              <a:rPr lang="en-US" sz="4000" b="0" i="0" u="none" strike="noStrike" kern="1200" dirty="0">
                <a:solidFill>
                  <a:schemeClr val="tx1"/>
                </a:solidFill>
                <a:effectLst/>
                <a:latin typeface="+mn-lt"/>
                <a:ea typeface="+mn-ea"/>
                <a:cs typeface="+mn-cs"/>
              </a:rPr>
              <a:t>.</a:t>
            </a:r>
          </a:p>
          <a:p>
            <a:pPr algn="l" defTabSz="914400" hangingPunct="1">
              <a:lnSpc>
                <a:spcPct val="90000"/>
              </a:lnSpc>
              <a:spcAft>
                <a:spcPts val="600"/>
              </a:spcAft>
            </a:pPr>
            <a:r>
              <a:rPr lang="en-US" sz="4000" b="0" i="0" u="none" strike="noStrike" kern="1200" dirty="0" err="1">
                <a:solidFill>
                  <a:schemeClr val="tx1"/>
                </a:solidFill>
                <a:effectLst/>
                <a:latin typeface="+mn-lt"/>
                <a:ea typeface="+mn-ea"/>
                <a:cs typeface="+mn-cs"/>
              </a:rPr>
              <a:t>Offrono</a:t>
            </a:r>
            <a:r>
              <a:rPr lang="en-US" sz="4000" b="0" i="0" u="none" strike="noStrike" kern="1200" dirty="0">
                <a:solidFill>
                  <a:schemeClr val="tx1"/>
                </a:solidFill>
                <a:effectLst/>
                <a:latin typeface="+mn-lt"/>
                <a:ea typeface="+mn-ea"/>
                <a:cs typeface="+mn-cs"/>
              </a:rPr>
              <a:t> </a:t>
            </a:r>
            <a:r>
              <a:rPr lang="en-US" sz="4000" b="0" i="0" u="none" strike="noStrike" kern="1200" dirty="0" err="1">
                <a:solidFill>
                  <a:schemeClr val="tx1"/>
                </a:solidFill>
                <a:effectLst/>
                <a:latin typeface="+mn-lt"/>
                <a:ea typeface="+mn-ea"/>
                <a:cs typeface="+mn-cs"/>
              </a:rPr>
              <a:t>una</a:t>
            </a:r>
            <a:r>
              <a:rPr lang="en-US" sz="4000" b="0" i="0" u="none" strike="noStrike" kern="1200" dirty="0">
                <a:solidFill>
                  <a:schemeClr val="tx1"/>
                </a:solidFill>
                <a:effectLst/>
                <a:latin typeface="+mn-lt"/>
                <a:ea typeface="+mn-ea"/>
                <a:cs typeface="+mn-cs"/>
              </a:rPr>
              <a:t> </a:t>
            </a:r>
            <a:r>
              <a:rPr lang="en-US" sz="4000" b="0" i="0" u="none" strike="noStrike" kern="1200" dirty="0" err="1">
                <a:solidFill>
                  <a:schemeClr val="tx1"/>
                </a:solidFill>
                <a:effectLst/>
                <a:latin typeface="+mn-lt"/>
                <a:ea typeface="+mn-ea"/>
                <a:cs typeface="+mn-cs"/>
              </a:rPr>
              <a:t>varietà</a:t>
            </a:r>
            <a:r>
              <a:rPr lang="en-US" sz="4000" b="0" i="0" u="none" strike="noStrike" kern="1200" dirty="0">
                <a:solidFill>
                  <a:schemeClr val="tx1"/>
                </a:solidFill>
                <a:effectLst/>
                <a:latin typeface="+mn-lt"/>
                <a:ea typeface="+mn-ea"/>
                <a:cs typeface="+mn-cs"/>
              </a:rPr>
              <a:t> di </a:t>
            </a:r>
            <a:r>
              <a:rPr lang="en-US" sz="4000" b="1" i="0" u="none" strike="noStrike" kern="1200" dirty="0" err="1">
                <a:solidFill>
                  <a:schemeClr val="tx1"/>
                </a:solidFill>
                <a:effectLst/>
                <a:latin typeface="+mn-lt"/>
                <a:ea typeface="+mn-ea"/>
                <a:cs typeface="+mn-cs"/>
              </a:rPr>
              <a:t>stimoli</a:t>
            </a:r>
            <a:r>
              <a:rPr lang="en-US" sz="4000" b="1" i="0" u="none" strike="noStrike" kern="1200" dirty="0">
                <a:solidFill>
                  <a:schemeClr val="tx1"/>
                </a:solidFill>
                <a:effectLst/>
                <a:latin typeface="+mn-lt"/>
                <a:ea typeface="+mn-ea"/>
                <a:cs typeface="+mn-cs"/>
              </a:rPr>
              <a:t>, </a:t>
            </a:r>
            <a:r>
              <a:rPr lang="en-US" sz="4000" b="1" i="0" u="none" strike="noStrike" kern="1200" dirty="0" err="1">
                <a:solidFill>
                  <a:schemeClr val="tx1"/>
                </a:solidFill>
                <a:effectLst/>
                <a:latin typeface="+mn-lt"/>
                <a:ea typeface="+mn-ea"/>
                <a:cs typeface="+mn-cs"/>
              </a:rPr>
              <a:t>sensazioni</a:t>
            </a:r>
            <a:r>
              <a:rPr lang="en-US" sz="4000" b="1" i="0" u="none" strike="noStrike" kern="1200" dirty="0">
                <a:solidFill>
                  <a:schemeClr val="tx1"/>
                </a:solidFill>
                <a:effectLst/>
                <a:latin typeface="+mn-lt"/>
                <a:ea typeface="+mn-ea"/>
                <a:cs typeface="+mn-cs"/>
              </a:rPr>
              <a:t> e </a:t>
            </a:r>
            <a:r>
              <a:rPr lang="en-US" sz="4000" b="1" i="0" u="none" strike="noStrike" kern="1200" dirty="0" err="1">
                <a:solidFill>
                  <a:schemeClr val="tx1"/>
                </a:solidFill>
                <a:effectLst/>
                <a:latin typeface="+mn-lt"/>
                <a:ea typeface="+mn-ea"/>
                <a:cs typeface="+mn-cs"/>
              </a:rPr>
              <a:t>emozioni</a:t>
            </a:r>
            <a:r>
              <a:rPr lang="en-US" sz="4000" b="0" i="0" u="none" strike="noStrike" kern="1200" dirty="0">
                <a:solidFill>
                  <a:schemeClr val="tx1"/>
                </a:solidFill>
                <a:effectLst/>
                <a:latin typeface="+mn-lt"/>
                <a:ea typeface="+mn-ea"/>
                <a:cs typeface="+mn-cs"/>
              </a:rPr>
              <a:t>, </a:t>
            </a:r>
            <a:r>
              <a:rPr lang="en-US" sz="4000" b="0" i="0" u="none" strike="noStrike" kern="1200" dirty="0" err="1">
                <a:solidFill>
                  <a:schemeClr val="tx1"/>
                </a:solidFill>
                <a:effectLst/>
                <a:latin typeface="+mn-lt"/>
                <a:ea typeface="+mn-ea"/>
                <a:cs typeface="+mn-cs"/>
              </a:rPr>
              <a:t>che</a:t>
            </a:r>
            <a:r>
              <a:rPr lang="en-US" sz="4000" b="0" i="0" u="none" strike="noStrike" kern="1200" dirty="0">
                <a:solidFill>
                  <a:schemeClr val="tx1"/>
                </a:solidFill>
                <a:effectLst/>
                <a:latin typeface="+mn-lt"/>
                <a:ea typeface="+mn-ea"/>
                <a:cs typeface="+mn-cs"/>
              </a:rPr>
              <a:t> </a:t>
            </a:r>
            <a:r>
              <a:rPr lang="en-US" sz="4000" b="0" i="0" u="none" strike="noStrike" kern="1200" dirty="0" err="1">
                <a:solidFill>
                  <a:schemeClr val="tx1"/>
                </a:solidFill>
                <a:effectLst/>
                <a:latin typeface="+mn-lt"/>
                <a:ea typeface="+mn-ea"/>
                <a:cs typeface="+mn-cs"/>
              </a:rPr>
              <a:t>nascono</a:t>
            </a:r>
            <a:r>
              <a:rPr lang="en-US" sz="4000" b="0" i="0" u="none" strike="noStrike" kern="1200" dirty="0">
                <a:solidFill>
                  <a:schemeClr val="tx1"/>
                </a:solidFill>
                <a:effectLst/>
                <a:latin typeface="+mn-lt"/>
                <a:ea typeface="+mn-ea"/>
                <a:cs typeface="+mn-cs"/>
              </a:rPr>
              <a:t> </a:t>
            </a:r>
            <a:r>
              <a:rPr lang="en-US" sz="4000" b="0" i="0" u="none" strike="noStrike" kern="1200" dirty="0" err="1">
                <a:solidFill>
                  <a:schemeClr val="tx1"/>
                </a:solidFill>
                <a:effectLst/>
                <a:latin typeface="+mn-lt"/>
                <a:ea typeface="+mn-ea"/>
                <a:cs typeface="+mn-cs"/>
              </a:rPr>
              <a:t>dall’accostamento</a:t>
            </a:r>
            <a:r>
              <a:rPr lang="en-US" sz="4000" b="0" i="0" u="none" strike="noStrike" kern="1200" dirty="0">
                <a:solidFill>
                  <a:schemeClr val="tx1"/>
                </a:solidFill>
                <a:effectLst/>
                <a:latin typeface="+mn-lt"/>
                <a:ea typeface="+mn-ea"/>
                <a:cs typeface="+mn-cs"/>
              </a:rPr>
              <a:t> di </a:t>
            </a:r>
            <a:r>
              <a:rPr lang="en-US" sz="4000" b="0" i="0" u="none" strike="noStrike" kern="1200" dirty="0" err="1">
                <a:solidFill>
                  <a:schemeClr val="tx1"/>
                </a:solidFill>
                <a:effectLst/>
                <a:latin typeface="+mn-lt"/>
                <a:ea typeface="+mn-ea"/>
                <a:cs typeface="+mn-cs"/>
              </a:rPr>
              <a:t>percezioni</a:t>
            </a:r>
            <a:r>
              <a:rPr lang="en-US" sz="4000" b="0" i="0" u="none" strike="noStrike" kern="1200" dirty="0">
                <a:solidFill>
                  <a:schemeClr val="tx1"/>
                </a:solidFill>
                <a:effectLst/>
                <a:latin typeface="+mn-lt"/>
                <a:ea typeface="+mn-ea"/>
                <a:cs typeface="+mn-cs"/>
              </a:rPr>
              <a:t> e </a:t>
            </a:r>
            <a:r>
              <a:rPr lang="en-US" sz="4000" b="0" i="0" u="none" strike="noStrike" kern="1200" dirty="0" err="1">
                <a:solidFill>
                  <a:schemeClr val="tx1"/>
                </a:solidFill>
                <a:effectLst/>
                <a:latin typeface="+mn-lt"/>
                <a:ea typeface="+mn-ea"/>
                <a:cs typeface="+mn-cs"/>
              </a:rPr>
              <a:t>immagini</a:t>
            </a:r>
            <a:r>
              <a:rPr lang="en-US" sz="4000" b="0" i="0" u="none" strike="noStrike" kern="1200" dirty="0">
                <a:solidFill>
                  <a:schemeClr val="tx1"/>
                </a:solidFill>
                <a:effectLst/>
                <a:latin typeface="+mn-lt"/>
                <a:ea typeface="+mn-ea"/>
                <a:cs typeface="+mn-cs"/>
              </a:rPr>
              <a:t>: “</a:t>
            </a:r>
            <a:r>
              <a:rPr lang="en-US" sz="4000" b="0" i="0" u="none" strike="noStrike" kern="1200" dirty="0" err="1">
                <a:solidFill>
                  <a:schemeClr val="tx1"/>
                </a:solidFill>
                <a:effectLst/>
                <a:latin typeface="+mn-lt"/>
                <a:ea typeface="+mn-ea"/>
                <a:cs typeface="+mn-cs"/>
              </a:rPr>
              <a:t>dovrebbero</a:t>
            </a:r>
            <a:r>
              <a:rPr lang="en-US" sz="4000" b="0" i="0" u="none" strike="noStrike" kern="1200" dirty="0">
                <a:solidFill>
                  <a:schemeClr val="tx1"/>
                </a:solidFill>
                <a:effectLst/>
                <a:latin typeface="+mn-lt"/>
                <a:ea typeface="+mn-ea"/>
                <a:cs typeface="+mn-cs"/>
              </a:rPr>
              <a:t> dare la </a:t>
            </a:r>
            <a:r>
              <a:rPr lang="en-US" sz="4000" b="0" i="0" u="none" strike="noStrike" kern="1200" dirty="0" err="1">
                <a:solidFill>
                  <a:schemeClr val="tx1"/>
                </a:solidFill>
                <a:effectLst/>
                <a:latin typeface="+mn-lt"/>
                <a:ea typeface="+mn-ea"/>
                <a:cs typeface="+mn-cs"/>
              </a:rPr>
              <a:t>sensazione</a:t>
            </a:r>
            <a:r>
              <a:rPr lang="en-US" sz="4000" b="0" i="0" u="none" strike="noStrike" kern="1200" dirty="0">
                <a:solidFill>
                  <a:schemeClr val="tx1"/>
                </a:solidFill>
                <a:effectLst/>
                <a:latin typeface="+mn-lt"/>
                <a:ea typeface="+mn-ea"/>
                <a:cs typeface="+mn-cs"/>
              </a:rPr>
              <a:t> </a:t>
            </a:r>
            <a:r>
              <a:rPr lang="en-US" sz="4000" b="0" i="0" u="none" strike="noStrike" kern="1200" dirty="0" err="1">
                <a:solidFill>
                  <a:schemeClr val="tx1"/>
                </a:solidFill>
                <a:effectLst/>
                <a:latin typeface="+mn-lt"/>
                <a:ea typeface="+mn-ea"/>
                <a:cs typeface="+mn-cs"/>
              </a:rPr>
              <a:t>che</a:t>
            </a:r>
            <a:r>
              <a:rPr lang="en-US" sz="4000" b="0" i="0" u="none" strike="noStrike" kern="1200" dirty="0">
                <a:solidFill>
                  <a:schemeClr val="tx1"/>
                </a:solidFill>
                <a:effectLst/>
                <a:latin typeface="+mn-lt"/>
                <a:ea typeface="+mn-ea"/>
                <a:cs typeface="+mn-cs"/>
              </a:rPr>
              <a:t> </a:t>
            </a:r>
            <a:r>
              <a:rPr lang="en-US" sz="4000" b="0" i="0" u="none" strike="noStrike" kern="1200" dirty="0" err="1">
                <a:solidFill>
                  <a:schemeClr val="tx1"/>
                </a:solidFill>
                <a:effectLst/>
                <a:latin typeface="+mn-lt"/>
                <a:ea typeface="+mn-ea"/>
                <a:cs typeface="+mn-cs"/>
              </a:rPr>
              <a:t>i</a:t>
            </a:r>
            <a:r>
              <a:rPr lang="en-US" sz="4000" b="0" i="0" u="none" strike="noStrike" kern="1200" dirty="0">
                <a:solidFill>
                  <a:schemeClr val="tx1"/>
                </a:solidFill>
                <a:effectLst/>
                <a:latin typeface="+mn-lt"/>
                <a:ea typeface="+mn-ea"/>
                <a:cs typeface="+mn-cs"/>
              </a:rPr>
              <a:t> libri </a:t>
            </a:r>
            <a:r>
              <a:rPr lang="en-US" sz="4000" b="0" i="0" u="none" strike="noStrike" kern="1200" dirty="0" err="1">
                <a:solidFill>
                  <a:schemeClr val="tx1"/>
                </a:solidFill>
                <a:effectLst/>
                <a:latin typeface="+mn-lt"/>
                <a:ea typeface="+mn-ea"/>
                <a:cs typeface="+mn-cs"/>
              </a:rPr>
              <a:t>siano</a:t>
            </a:r>
            <a:r>
              <a:rPr lang="en-US" sz="4000" b="0" i="0" u="none" strike="noStrike" kern="1200" dirty="0">
                <a:solidFill>
                  <a:schemeClr val="tx1"/>
                </a:solidFill>
                <a:effectLst/>
                <a:latin typeface="+mn-lt"/>
                <a:ea typeface="+mn-ea"/>
                <a:cs typeface="+mn-cs"/>
              </a:rPr>
              <a:t> </a:t>
            </a:r>
            <a:r>
              <a:rPr lang="en-US" sz="4000" b="0" i="0" u="none" strike="noStrike" kern="1200" dirty="0" err="1">
                <a:solidFill>
                  <a:schemeClr val="tx1"/>
                </a:solidFill>
                <a:effectLst/>
                <a:latin typeface="+mn-lt"/>
                <a:ea typeface="+mn-ea"/>
                <a:cs typeface="+mn-cs"/>
              </a:rPr>
              <a:t>effettivamente</a:t>
            </a:r>
            <a:r>
              <a:rPr lang="en-US" sz="4000" b="0" i="0" u="none" strike="noStrike" kern="1200" dirty="0">
                <a:solidFill>
                  <a:schemeClr val="tx1"/>
                </a:solidFill>
                <a:effectLst/>
                <a:latin typeface="+mn-lt"/>
                <a:ea typeface="+mn-ea"/>
                <a:cs typeface="+mn-cs"/>
              </a:rPr>
              <a:t> </a:t>
            </a:r>
            <a:r>
              <a:rPr lang="en-US" sz="4000" b="0" i="0" u="none" strike="noStrike" kern="1200" dirty="0" err="1">
                <a:solidFill>
                  <a:schemeClr val="tx1"/>
                </a:solidFill>
                <a:effectLst/>
                <a:latin typeface="+mn-lt"/>
                <a:ea typeface="+mn-ea"/>
                <a:cs typeface="+mn-cs"/>
              </a:rPr>
              <a:t>fatti</a:t>
            </a:r>
            <a:r>
              <a:rPr lang="en-US" sz="4000" b="0" i="0" u="none" strike="noStrike" kern="1200" dirty="0">
                <a:solidFill>
                  <a:schemeClr val="tx1"/>
                </a:solidFill>
                <a:effectLst/>
                <a:latin typeface="+mn-lt"/>
                <a:ea typeface="+mn-ea"/>
                <a:cs typeface="+mn-cs"/>
              </a:rPr>
              <a:t> in </a:t>
            </a:r>
            <a:r>
              <a:rPr lang="en-US" sz="4000" b="0" i="0" u="none" strike="noStrike" kern="1200" dirty="0" err="1">
                <a:solidFill>
                  <a:schemeClr val="tx1"/>
                </a:solidFill>
                <a:effectLst/>
                <a:latin typeface="+mn-lt"/>
                <a:ea typeface="+mn-ea"/>
                <a:cs typeface="+mn-cs"/>
              </a:rPr>
              <a:t>questo</a:t>
            </a:r>
            <a:r>
              <a:rPr lang="en-US" sz="4000" b="0" i="0" u="none" strike="noStrike" kern="1200" dirty="0">
                <a:solidFill>
                  <a:schemeClr val="tx1"/>
                </a:solidFill>
                <a:effectLst/>
                <a:latin typeface="+mn-lt"/>
                <a:ea typeface="+mn-ea"/>
                <a:cs typeface="+mn-cs"/>
              </a:rPr>
              <a:t> modo, e </a:t>
            </a:r>
            <a:r>
              <a:rPr lang="en-US" sz="4000" b="0" i="0" u="none" strike="noStrike" kern="1200" dirty="0" err="1">
                <a:solidFill>
                  <a:schemeClr val="tx1"/>
                </a:solidFill>
                <a:effectLst/>
                <a:latin typeface="+mn-lt"/>
                <a:ea typeface="+mn-ea"/>
                <a:cs typeface="+mn-cs"/>
              </a:rPr>
              <a:t>che</a:t>
            </a:r>
            <a:r>
              <a:rPr lang="en-US" sz="4000" b="0" i="0" u="none" strike="noStrike" kern="1200" dirty="0">
                <a:solidFill>
                  <a:schemeClr val="tx1"/>
                </a:solidFill>
                <a:effectLst/>
                <a:latin typeface="+mn-lt"/>
                <a:ea typeface="+mn-ea"/>
                <a:cs typeface="+mn-cs"/>
              </a:rPr>
              <a:t> </a:t>
            </a:r>
            <a:r>
              <a:rPr lang="en-US" sz="4000" b="0" i="0" u="none" strike="noStrike" kern="1200" dirty="0" err="1">
                <a:solidFill>
                  <a:schemeClr val="tx1"/>
                </a:solidFill>
                <a:effectLst/>
                <a:latin typeface="+mn-lt"/>
                <a:ea typeface="+mn-ea"/>
                <a:cs typeface="+mn-cs"/>
              </a:rPr>
              <a:t>contengano</a:t>
            </a:r>
            <a:r>
              <a:rPr lang="en-US" sz="4000" b="0" i="0" u="none" strike="noStrike" kern="1200" dirty="0">
                <a:solidFill>
                  <a:schemeClr val="tx1"/>
                </a:solidFill>
                <a:effectLst/>
                <a:latin typeface="+mn-lt"/>
                <a:ea typeface="+mn-ea"/>
                <a:cs typeface="+mn-cs"/>
              </a:rPr>
              <a:t> </a:t>
            </a:r>
            <a:r>
              <a:rPr lang="en-US" sz="4000" b="0" i="0" u="none" strike="noStrike" kern="1200" dirty="0" err="1">
                <a:solidFill>
                  <a:schemeClr val="tx1"/>
                </a:solidFill>
                <a:effectLst/>
                <a:latin typeface="+mn-lt"/>
                <a:ea typeface="+mn-ea"/>
                <a:cs typeface="+mn-cs"/>
              </a:rPr>
              <a:t>sorprese</a:t>
            </a:r>
            <a:r>
              <a:rPr lang="en-US" sz="4000" b="0" i="0" u="none" strike="noStrike" kern="1200" dirty="0">
                <a:solidFill>
                  <a:schemeClr val="tx1"/>
                </a:solidFill>
                <a:effectLst/>
                <a:latin typeface="+mn-lt"/>
                <a:ea typeface="+mn-ea"/>
                <a:cs typeface="+mn-cs"/>
              </a:rPr>
              <a:t>. La </a:t>
            </a:r>
            <a:r>
              <a:rPr lang="en-US" sz="4000" b="0" i="0" u="none" strike="noStrike" kern="1200" dirty="0" err="1">
                <a:solidFill>
                  <a:schemeClr val="tx1"/>
                </a:solidFill>
                <a:effectLst/>
                <a:latin typeface="+mn-lt"/>
                <a:ea typeface="+mn-ea"/>
                <a:cs typeface="+mn-cs"/>
              </a:rPr>
              <a:t>cultura</a:t>
            </a:r>
            <a:r>
              <a:rPr lang="en-US" sz="4000" b="0" i="0" u="none" strike="noStrike" kern="1200" dirty="0">
                <a:solidFill>
                  <a:schemeClr val="tx1"/>
                </a:solidFill>
                <a:effectLst/>
                <a:latin typeface="+mn-lt"/>
                <a:ea typeface="+mn-ea"/>
                <a:cs typeface="+mn-cs"/>
              </a:rPr>
              <a:t> </a:t>
            </a:r>
            <a:r>
              <a:rPr lang="en-US" sz="4000" b="0" i="0" u="none" strike="noStrike" kern="1200" dirty="0" err="1">
                <a:solidFill>
                  <a:schemeClr val="tx1"/>
                </a:solidFill>
                <a:effectLst/>
                <a:latin typeface="+mn-lt"/>
                <a:ea typeface="+mn-ea"/>
                <a:cs typeface="+mn-cs"/>
              </a:rPr>
              <a:t>deriva</a:t>
            </a:r>
            <a:r>
              <a:rPr lang="en-US" sz="4000" b="0" i="0" u="none" strike="noStrike" kern="1200" dirty="0">
                <a:solidFill>
                  <a:schemeClr val="tx1"/>
                </a:solidFill>
                <a:effectLst/>
                <a:latin typeface="+mn-lt"/>
                <a:ea typeface="+mn-ea"/>
                <a:cs typeface="+mn-cs"/>
              </a:rPr>
              <a:t> in </a:t>
            </a:r>
            <a:r>
              <a:rPr lang="en-US" sz="4000" b="0" i="0" u="none" strike="noStrike" kern="1200" dirty="0" err="1">
                <a:solidFill>
                  <a:schemeClr val="tx1"/>
                </a:solidFill>
                <a:effectLst/>
                <a:latin typeface="+mn-lt"/>
                <a:ea typeface="+mn-ea"/>
                <a:cs typeface="+mn-cs"/>
              </a:rPr>
              <a:t>effetti</a:t>
            </a:r>
            <a:r>
              <a:rPr lang="en-US" sz="4000" b="0" i="0" u="none" strike="noStrike" kern="1200" dirty="0">
                <a:solidFill>
                  <a:schemeClr val="tx1"/>
                </a:solidFill>
                <a:effectLst/>
                <a:latin typeface="+mn-lt"/>
                <a:ea typeface="+mn-ea"/>
                <a:cs typeface="+mn-cs"/>
              </a:rPr>
              <a:t> </a:t>
            </a:r>
            <a:r>
              <a:rPr lang="en-US" sz="4000" b="0" i="0" u="none" strike="noStrike" kern="1200" dirty="0" err="1">
                <a:solidFill>
                  <a:schemeClr val="tx1"/>
                </a:solidFill>
                <a:effectLst/>
                <a:latin typeface="+mn-lt"/>
                <a:ea typeface="+mn-ea"/>
                <a:cs typeface="+mn-cs"/>
              </a:rPr>
              <a:t>dalle</a:t>
            </a:r>
            <a:r>
              <a:rPr lang="en-US" sz="4000" b="0" i="0" u="none" strike="noStrike" kern="1200" dirty="0">
                <a:solidFill>
                  <a:schemeClr val="tx1"/>
                </a:solidFill>
                <a:effectLst/>
                <a:latin typeface="+mn-lt"/>
                <a:ea typeface="+mn-ea"/>
                <a:cs typeface="+mn-cs"/>
              </a:rPr>
              <a:t> </a:t>
            </a:r>
            <a:r>
              <a:rPr lang="en-US" sz="4000" b="0" i="0" u="none" strike="noStrike" kern="1200" dirty="0" err="1">
                <a:solidFill>
                  <a:schemeClr val="tx1"/>
                </a:solidFill>
                <a:effectLst/>
                <a:latin typeface="+mn-lt"/>
                <a:ea typeface="+mn-ea"/>
                <a:cs typeface="+mn-cs"/>
              </a:rPr>
              <a:t>sorprese</a:t>
            </a:r>
            <a:r>
              <a:rPr lang="en-US" sz="4000" b="0" i="0" u="none" strike="noStrike" kern="1200" dirty="0">
                <a:solidFill>
                  <a:schemeClr val="tx1"/>
                </a:solidFill>
                <a:effectLst/>
                <a:latin typeface="+mn-lt"/>
                <a:ea typeface="+mn-ea"/>
                <a:cs typeface="+mn-cs"/>
              </a:rPr>
              <a:t>, ossia </a:t>
            </a:r>
            <a:r>
              <a:rPr lang="en-US" sz="4000" b="0" i="0" u="none" strike="noStrike" kern="1200" dirty="0" err="1">
                <a:solidFill>
                  <a:schemeClr val="tx1"/>
                </a:solidFill>
                <a:effectLst/>
                <a:latin typeface="+mn-lt"/>
                <a:ea typeface="+mn-ea"/>
                <a:cs typeface="+mn-cs"/>
              </a:rPr>
              <a:t>cose</a:t>
            </a:r>
            <a:r>
              <a:rPr lang="en-US" sz="4000" b="0" i="0" u="none" strike="noStrike" kern="1200" dirty="0">
                <a:solidFill>
                  <a:schemeClr val="tx1"/>
                </a:solidFill>
                <a:effectLst/>
                <a:latin typeface="+mn-lt"/>
                <a:ea typeface="+mn-ea"/>
                <a:cs typeface="+mn-cs"/>
              </a:rPr>
              <a:t> prima </a:t>
            </a:r>
            <a:r>
              <a:rPr lang="en-US" sz="4000" b="0" i="0" u="none" strike="noStrike" kern="1200" dirty="0" err="1">
                <a:solidFill>
                  <a:schemeClr val="tx1"/>
                </a:solidFill>
                <a:effectLst/>
                <a:latin typeface="+mn-lt"/>
                <a:ea typeface="+mn-ea"/>
                <a:cs typeface="+mn-cs"/>
              </a:rPr>
              <a:t>sconosciute</a:t>
            </a:r>
            <a:r>
              <a:rPr lang="en-US" sz="4000" b="0" i="0" u="none" strike="noStrike" kern="1200" dirty="0">
                <a:solidFill>
                  <a:schemeClr val="tx1"/>
                </a:solidFill>
                <a:effectLst/>
                <a:latin typeface="+mn-lt"/>
                <a:ea typeface="+mn-ea"/>
                <a:cs typeface="+mn-cs"/>
              </a:rPr>
              <a:t>” (Bruno </a:t>
            </a:r>
            <a:r>
              <a:rPr lang="en-US" sz="4000" b="0" i="0" u="none" strike="noStrike" kern="1200" dirty="0" err="1">
                <a:solidFill>
                  <a:schemeClr val="tx1"/>
                </a:solidFill>
                <a:effectLst/>
                <a:latin typeface="+mn-lt"/>
                <a:ea typeface="+mn-ea"/>
                <a:cs typeface="+mn-cs"/>
              </a:rPr>
              <a:t>Munari</a:t>
            </a:r>
            <a:r>
              <a:rPr lang="en-US" sz="4000" b="0" i="0" u="none" strike="noStrike" kern="1200" dirty="0">
                <a:solidFill>
                  <a:schemeClr val="tx1"/>
                </a:solidFill>
                <a:effectLst/>
                <a:latin typeface="+mn-lt"/>
                <a:ea typeface="+mn-ea"/>
                <a:cs typeface="+mn-cs"/>
              </a:rPr>
              <a:t>)</a:t>
            </a:r>
          </a:p>
          <a:p>
            <a:pPr indent="-228600" algn="l" defTabSz="914400" hangingPunct="1">
              <a:lnSpc>
                <a:spcPct val="90000"/>
              </a:lnSpc>
              <a:spcAft>
                <a:spcPts val="600"/>
              </a:spcAft>
              <a:buFont typeface="Arial" panose="020B0604020202020204" pitchFamily="34" charset="0"/>
              <a:buChar char="•"/>
            </a:pPr>
            <a:endParaRPr lang="en-US" sz="2500" kern="1200" dirty="0">
              <a:solidFill>
                <a:schemeClr val="tx1"/>
              </a:solidFill>
              <a:latin typeface="+mn-lt"/>
              <a:ea typeface="+mn-ea"/>
              <a:cs typeface="+mn-cs"/>
            </a:endParaRPr>
          </a:p>
        </p:txBody>
      </p:sp>
    </p:spTree>
    <p:extLst>
      <p:ext uri="{BB962C8B-B14F-4D97-AF65-F5344CB8AC3E}">
        <p14:creationId xmlns:p14="http://schemas.microsoft.com/office/powerpoint/2010/main" val="1889740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4E3D2BD4-05DB-D38E-6D7A-B578BD8F50DB}"/>
              </a:ext>
            </a:extLst>
          </p:cNvPr>
          <p:cNvSpPr txBox="1"/>
          <p:nvPr/>
        </p:nvSpPr>
        <p:spPr>
          <a:xfrm>
            <a:off x="228600" y="0"/>
            <a:ext cx="24155400" cy="13449836"/>
          </a:xfrm>
          <a:prstGeom prst="rect">
            <a:avLst/>
          </a:prstGeom>
          <a:noFill/>
        </p:spPr>
        <p:txBody>
          <a:bodyPr wrap="square" rtlCol="0">
            <a:spAutoFit/>
          </a:bodyPr>
          <a:lstStyle/>
          <a:p>
            <a:pPr algn="l"/>
            <a:r>
              <a:rPr lang="it-IT" sz="6000" b="0" i="0" u="none" strike="noStrike" dirty="0">
                <a:solidFill>
                  <a:schemeClr val="tx1"/>
                </a:solidFill>
                <a:effectLst/>
                <a:highlight>
                  <a:srgbClr val="FFFFFF"/>
                </a:highlight>
                <a:latin typeface="Open Sans" panose="020B0606030504020204" pitchFamily="34" charset="0"/>
              </a:rPr>
              <a:t>Tra gli anni Settanta e Ottanta, le istituzioni pubbliche italiane e straniere iniziano a dare grande visibilità al suo lavoro: </a:t>
            </a:r>
            <a:r>
              <a:rPr lang="it-IT" sz="6000" b="1" i="0" u="none" strike="noStrike" dirty="0">
                <a:solidFill>
                  <a:schemeClr val="tx1"/>
                </a:solidFill>
                <a:effectLst/>
                <a:latin typeface="Open Sans" panose="020B0606030504020204" pitchFamily="34" charset="0"/>
              </a:rPr>
              <a:t>dal 1985 inizia ad ottenere importanti riconoscimenti ufficiali e di pubblico</a:t>
            </a:r>
            <a:r>
              <a:rPr lang="it-IT" sz="6000" b="0" i="0" u="none" strike="noStrike" dirty="0">
                <a:solidFill>
                  <a:schemeClr val="tx1"/>
                </a:solidFill>
                <a:effectLst/>
                <a:highlight>
                  <a:srgbClr val="FFFFFF"/>
                </a:highlight>
                <a:latin typeface="Open Sans" panose="020B0606030504020204" pitchFamily="34" charset="0"/>
              </a:rPr>
              <a:t> nelle mostre, tra cui la Medaglia d'oro della Triennale di Milano per i libri illeggibili (1957), il Premio Lego "per il suo eccezionale contributo allo sviluppo della creatività nei bambini" (1986), lo </a:t>
            </a:r>
            <a:r>
              <a:rPr lang="it-IT" sz="6000" b="0" i="0" u="none" strike="noStrike" dirty="0" err="1">
                <a:solidFill>
                  <a:schemeClr val="tx1"/>
                </a:solidFill>
                <a:effectLst/>
                <a:highlight>
                  <a:srgbClr val="FFFFFF"/>
                </a:highlight>
                <a:latin typeface="Open Sans" panose="020B0606030504020204" pitchFamily="34" charset="0"/>
              </a:rPr>
              <a:t>Spiel</a:t>
            </a:r>
            <a:r>
              <a:rPr lang="it-IT" sz="6000" b="0" i="0" u="none" strike="noStrike" dirty="0">
                <a:solidFill>
                  <a:schemeClr val="tx1"/>
                </a:solidFill>
                <a:effectLst/>
                <a:highlight>
                  <a:srgbClr val="FFFFFF"/>
                </a:highlight>
                <a:latin typeface="Open Sans" panose="020B0606030504020204" pitchFamily="34" charset="0"/>
              </a:rPr>
              <a:t> Gut dalla città di </a:t>
            </a:r>
            <a:r>
              <a:rPr lang="it-IT" sz="6000" b="0" i="0" u="none" strike="noStrike" dirty="0" err="1">
                <a:solidFill>
                  <a:schemeClr val="tx1"/>
                </a:solidFill>
                <a:effectLst/>
                <a:highlight>
                  <a:srgbClr val="FFFFFF"/>
                </a:highlight>
                <a:latin typeface="Open Sans" panose="020B0606030504020204" pitchFamily="34" charset="0"/>
              </a:rPr>
              <a:t>Ulm</a:t>
            </a:r>
            <a:r>
              <a:rPr lang="it-IT" sz="6000" b="0" i="0" u="none" strike="noStrike" dirty="0">
                <a:solidFill>
                  <a:schemeClr val="tx1"/>
                </a:solidFill>
                <a:effectLst/>
                <a:highlight>
                  <a:srgbClr val="FFFFFF"/>
                </a:highlight>
                <a:latin typeface="Open Sans" panose="020B0606030504020204" pitchFamily="34" charset="0"/>
              </a:rPr>
              <a:t> (1987, 1971, 1973), dall' Accademia dei Lincei (1988); l' ADI (Compasso d’oro alla carriera, 1994), la laurea ad honorem in architettura, dall’Università di Genova (1989).</a:t>
            </a:r>
            <a:br>
              <a:rPr lang="it-IT" sz="6000" dirty="0">
                <a:solidFill>
                  <a:schemeClr val="tx1"/>
                </a:solidFill>
              </a:rPr>
            </a:br>
            <a:r>
              <a:rPr lang="it-IT" sz="6000" b="0" i="0" u="none" strike="noStrike" dirty="0">
                <a:solidFill>
                  <a:schemeClr val="tx1"/>
                </a:solidFill>
                <a:effectLst/>
                <a:highlight>
                  <a:srgbClr val="FFFFFF"/>
                </a:highlight>
                <a:latin typeface="Open Sans" panose="020B0606030504020204" pitchFamily="34" charset="0"/>
              </a:rPr>
              <a:t>Intanto continua ad affinare la sua sensibilità pedagogica, che mette al servizio anche degli anziani, curando nel </a:t>
            </a:r>
            <a:r>
              <a:rPr lang="it-IT" sz="6000" b="1" i="0" u="none" strike="noStrike" dirty="0">
                <a:solidFill>
                  <a:schemeClr val="tx1"/>
                </a:solidFill>
                <a:effectLst/>
                <a:latin typeface="Open Sans" panose="020B0606030504020204" pitchFamily="34" charset="0"/>
              </a:rPr>
              <a:t>1989</a:t>
            </a:r>
            <a:r>
              <a:rPr lang="it-IT" sz="6000" b="0" i="0" u="none" strike="noStrike" dirty="0">
                <a:solidFill>
                  <a:schemeClr val="tx1"/>
                </a:solidFill>
                <a:effectLst/>
                <a:highlight>
                  <a:srgbClr val="FFFFFF"/>
                </a:highlight>
                <a:latin typeface="Open Sans" panose="020B0606030504020204" pitchFamily="34" charset="0"/>
              </a:rPr>
              <a:t>, a Milano Fiera, dei </a:t>
            </a:r>
            <a:r>
              <a:rPr lang="it-IT" sz="6000" b="1" i="0" u="none" strike="noStrike" dirty="0">
                <a:solidFill>
                  <a:schemeClr val="tx1"/>
                </a:solidFill>
                <a:effectLst/>
                <a:latin typeface="Open Sans" panose="020B0606030504020204" pitchFamily="34" charset="0"/>
              </a:rPr>
              <a:t>laboratori dedicati alla terza età: Ritrovare l'infanzia</a:t>
            </a:r>
            <a:r>
              <a:rPr lang="it-IT" sz="6000" dirty="0">
                <a:solidFill>
                  <a:schemeClr val="tx1"/>
                </a:solidFill>
                <a:highlight>
                  <a:srgbClr val="FFFFFF"/>
                </a:highlight>
                <a:latin typeface="Open Sans" panose="020B0606030504020204" pitchFamily="34" charset="0"/>
              </a:rPr>
              <a:t>.</a:t>
            </a:r>
            <a:endParaRPr lang="it-IT" sz="6000" b="0" i="0" u="none" strike="noStrike" dirty="0">
              <a:solidFill>
                <a:schemeClr val="tx1"/>
              </a:solidFill>
              <a:effectLst/>
              <a:highlight>
                <a:srgbClr val="FFFFFF"/>
              </a:highlight>
              <a:latin typeface="Open Sans" panose="020B0606030504020204" pitchFamily="34" charset="0"/>
            </a:endParaRPr>
          </a:p>
          <a:p>
            <a:pPr algn="l"/>
            <a:br>
              <a:rPr lang="it-IT" sz="4400" dirty="0">
                <a:solidFill>
                  <a:schemeClr val="tx1"/>
                </a:solidFill>
              </a:rPr>
            </a:br>
            <a:endParaRPr lang="it-IT" sz="4400" dirty="0">
              <a:solidFill>
                <a:schemeClr val="tx1"/>
              </a:solidFill>
            </a:endParaRPr>
          </a:p>
        </p:txBody>
      </p:sp>
    </p:spTree>
    <p:extLst>
      <p:ext uri="{BB962C8B-B14F-4D97-AF65-F5344CB8AC3E}">
        <p14:creationId xmlns:p14="http://schemas.microsoft.com/office/powerpoint/2010/main" val="40850487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DISEGNARE-UN-ALBERO">
            <a:hlinkClick r:id="rId2"/>
            <a:extLst>
              <a:ext uri="{FF2B5EF4-FFF2-40B4-BE49-F238E27FC236}">
                <a16:creationId xmlns:a16="http://schemas.microsoft.com/office/drawing/2014/main" id="{9C51F59D-0098-3EE6-EFAA-407468C92CD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204" b="41391"/>
          <a:stretch/>
        </p:blipFill>
        <p:spPr bwMode="auto">
          <a:xfrm>
            <a:off x="2" y="10"/>
            <a:ext cx="19339284" cy="13715990"/>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a:extLst>
              <a:ext uri="{FF2B5EF4-FFF2-40B4-BE49-F238E27FC236}">
                <a16:creationId xmlns:a16="http://schemas.microsoft.com/office/drawing/2014/main" id="{2820EA2D-3495-2D4B-EF99-49CB381711AB}"/>
              </a:ext>
            </a:extLst>
          </p:cNvPr>
          <p:cNvSpPr txBox="1"/>
          <p:nvPr/>
        </p:nvSpPr>
        <p:spPr>
          <a:xfrm>
            <a:off x="16383000" y="2489200"/>
            <a:ext cx="6324598" cy="9864726"/>
          </a:xfrm>
          <a:prstGeom prst="rect">
            <a:avLst/>
          </a:prstGeom>
        </p:spPr>
        <p:txBody>
          <a:bodyPr vert="horz" lIns="91440" tIns="45720" rIns="91440" bIns="45720" rtlCol="0">
            <a:normAutofit fontScale="92500" lnSpcReduction="10000"/>
          </a:bodyPr>
          <a:lstStyle/>
          <a:p>
            <a:pPr algn="l" defTabSz="914400" hangingPunct="1">
              <a:lnSpc>
                <a:spcPct val="90000"/>
              </a:lnSpc>
              <a:spcAft>
                <a:spcPts val="600"/>
              </a:spcAft>
            </a:pPr>
            <a:r>
              <a:rPr lang="en-US" sz="6000" b="0" i="0" u="none" strike="noStrike" kern="1200" dirty="0">
                <a:solidFill>
                  <a:schemeClr val="tx1"/>
                </a:solidFill>
                <a:effectLst/>
                <a:highlight>
                  <a:srgbClr val="FFFFFF"/>
                </a:highlight>
                <a:latin typeface="+mn-lt"/>
                <a:ea typeface="+mn-ea"/>
                <a:cs typeface="+mn-cs"/>
              </a:rPr>
              <a:t>E' del 1993</a:t>
            </a:r>
            <a:r>
              <a:rPr lang="en-US" sz="6000" b="1" i="0" u="none" strike="noStrike" kern="1200" dirty="0">
                <a:solidFill>
                  <a:schemeClr val="tx1"/>
                </a:solidFill>
                <a:effectLst/>
                <a:latin typeface="+mn-lt"/>
                <a:ea typeface="+mn-ea"/>
                <a:cs typeface="+mn-cs"/>
              </a:rPr>
              <a:t> la </a:t>
            </a:r>
            <a:r>
              <a:rPr lang="en-US" sz="6000" b="1" i="0" u="none" strike="noStrike" kern="1200" dirty="0" err="1">
                <a:solidFill>
                  <a:schemeClr val="tx1"/>
                </a:solidFill>
                <a:effectLst/>
                <a:latin typeface="+mn-lt"/>
                <a:ea typeface="+mn-ea"/>
                <a:cs typeface="+mn-cs"/>
              </a:rPr>
              <a:t>serie</a:t>
            </a:r>
            <a:r>
              <a:rPr lang="en-US" sz="6000" b="1" i="0" u="none" strike="noStrike" kern="1200" dirty="0">
                <a:solidFill>
                  <a:schemeClr val="tx1"/>
                </a:solidFill>
                <a:effectLst/>
                <a:latin typeface="+mn-lt"/>
                <a:ea typeface="+mn-ea"/>
                <a:cs typeface="+mn-cs"/>
              </a:rPr>
              <a:t> </a:t>
            </a:r>
            <a:r>
              <a:rPr lang="en-US" sz="6000" b="1" i="0" u="none" strike="noStrike" kern="1200" dirty="0" err="1">
                <a:solidFill>
                  <a:schemeClr val="tx1"/>
                </a:solidFill>
                <a:effectLst/>
                <a:latin typeface="+mn-lt"/>
                <a:ea typeface="+mn-ea"/>
                <a:cs typeface="+mn-cs"/>
              </a:rPr>
              <a:t>degli</a:t>
            </a:r>
            <a:r>
              <a:rPr lang="en-US" sz="6000" b="1" i="0" u="none" strike="noStrike" kern="1200" dirty="0">
                <a:solidFill>
                  <a:schemeClr val="tx1"/>
                </a:solidFill>
                <a:effectLst/>
                <a:latin typeface="+mn-lt"/>
                <a:ea typeface="+mn-ea"/>
                <a:cs typeface="+mn-cs"/>
              </a:rPr>
              <a:t> </a:t>
            </a:r>
            <a:r>
              <a:rPr lang="en-US" sz="6000" b="1" i="0" u="none" strike="noStrike" kern="1200" dirty="0" err="1">
                <a:solidFill>
                  <a:schemeClr val="tx1"/>
                </a:solidFill>
                <a:effectLst/>
                <a:latin typeface="+mn-lt"/>
                <a:ea typeface="+mn-ea"/>
                <a:cs typeface="+mn-cs"/>
              </a:rPr>
              <a:t>Alberi</a:t>
            </a:r>
            <a:r>
              <a:rPr lang="en-US" sz="6000" b="0" i="0" u="none" strike="noStrike" kern="1200" dirty="0">
                <a:solidFill>
                  <a:schemeClr val="tx1"/>
                </a:solidFill>
                <a:effectLst/>
                <a:highlight>
                  <a:srgbClr val="FFFFFF"/>
                </a:highlight>
                <a:latin typeface="+mn-lt"/>
                <a:ea typeface="+mn-ea"/>
                <a:cs typeface="+mn-cs"/>
              </a:rPr>
              <a:t>, </a:t>
            </a:r>
            <a:r>
              <a:rPr lang="en-US" sz="6000" b="0" i="0" u="none" strike="noStrike" kern="1200" dirty="0" err="1">
                <a:solidFill>
                  <a:schemeClr val="tx1"/>
                </a:solidFill>
                <a:effectLst/>
                <a:highlight>
                  <a:srgbClr val="FFFFFF"/>
                </a:highlight>
                <a:latin typeface="+mn-lt"/>
                <a:ea typeface="+mn-ea"/>
                <a:cs typeface="+mn-cs"/>
              </a:rPr>
              <a:t>che</a:t>
            </a:r>
            <a:r>
              <a:rPr lang="en-US" sz="6000" b="0" i="0" u="none" strike="noStrike" kern="1200" dirty="0">
                <a:solidFill>
                  <a:schemeClr val="tx1"/>
                </a:solidFill>
                <a:effectLst/>
                <a:highlight>
                  <a:srgbClr val="FFFFFF"/>
                </a:highlight>
                <a:latin typeface="+mn-lt"/>
                <a:ea typeface="+mn-ea"/>
                <a:cs typeface="+mn-cs"/>
              </a:rPr>
              <a:t> testimonia </a:t>
            </a:r>
            <a:r>
              <a:rPr lang="en-US" sz="6000" b="0" i="0" u="none" strike="noStrike" kern="1200" dirty="0" err="1">
                <a:solidFill>
                  <a:schemeClr val="tx1"/>
                </a:solidFill>
                <a:effectLst/>
                <a:highlight>
                  <a:srgbClr val="FFFFFF"/>
                </a:highlight>
                <a:latin typeface="+mn-lt"/>
                <a:ea typeface="+mn-ea"/>
                <a:cs typeface="+mn-cs"/>
              </a:rPr>
              <a:t>quali</a:t>
            </a:r>
            <a:r>
              <a:rPr lang="en-US" sz="6000" b="0" i="0" u="none" strike="noStrike" kern="1200" dirty="0">
                <a:solidFill>
                  <a:schemeClr val="tx1"/>
                </a:solidFill>
                <a:effectLst/>
                <a:highlight>
                  <a:srgbClr val="FFFFFF"/>
                </a:highlight>
                <a:latin typeface="+mn-lt"/>
                <a:ea typeface="+mn-ea"/>
                <a:cs typeface="+mn-cs"/>
              </a:rPr>
              <a:t> e </a:t>
            </a:r>
            <a:r>
              <a:rPr lang="en-US" sz="6000" b="0" i="0" u="none" strike="noStrike" kern="1200" dirty="0" err="1">
                <a:solidFill>
                  <a:schemeClr val="tx1"/>
                </a:solidFill>
                <a:effectLst/>
                <a:highlight>
                  <a:srgbClr val="FFFFFF"/>
                </a:highlight>
                <a:latin typeface="+mn-lt"/>
                <a:ea typeface="+mn-ea"/>
                <a:cs typeface="+mn-cs"/>
              </a:rPr>
              <a:t>quante</a:t>
            </a:r>
            <a:r>
              <a:rPr lang="en-US" sz="6000" b="0" i="0" u="none" strike="noStrike" kern="1200" dirty="0">
                <a:solidFill>
                  <a:schemeClr val="tx1"/>
                </a:solidFill>
                <a:effectLst/>
                <a:highlight>
                  <a:srgbClr val="FFFFFF"/>
                </a:highlight>
                <a:latin typeface="+mn-lt"/>
                <a:ea typeface="+mn-ea"/>
                <a:cs typeface="+mn-cs"/>
              </a:rPr>
              <a:t> </a:t>
            </a:r>
            <a:r>
              <a:rPr lang="en-US" sz="6000" b="0" i="0" u="none" strike="noStrike" kern="1200" dirty="0" err="1">
                <a:solidFill>
                  <a:schemeClr val="tx1"/>
                </a:solidFill>
                <a:effectLst/>
                <a:highlight>
                  <a:srgbClr val="FFFFFF"/>
                </a:highlight>
                <a:latin typeface="+mn-lt"/>
                <a:ea typeface="+mn-ea"/>
                <a:cs typeface="+mn-cs"/>
              </a:rPr>
              <a:t>sollecitazione</a:t>
            </a:r>
            <a:r>
              <a:rPr lang="en-US" sz="6000" b="0" i="0" u="none" strike="noStrike" kern="1200" dirty="0">
                <a:solidFill>
                  <a:schemeClr val="tx1"/>
                </a:solidFill>
                <a:effectLst/>
                <a:highlight>
                  <a:srgbClr val="FFFFFF"/>
                </a:highlight>
                <a:latin typeface="+mn-lt"/>
                <a:ea typeface="+mn-ea"/>
                <a:cs typeface="+mn-cs"/>
              </a:rPr>
              <a:t> </a:t>
            </a:r>
            <a:r>
              <a:rPr lang="en-US" sz="6000" b="0" i="0" u="none" strike="noStrike" kern="1200" dirty="0" err="1">
                <a:solidFill>
                  <a:schemeClr val="tx1"/>
                </a:solidFill>
                <a:effectLst/>
                <a:highlight>
                  <a:srgbClr val="FFFFFF"/>
                </a:highlight>
                <a:latin typeface="+mn-lt"/>
                <a:ea typeface="+mn-ea"/>
                <a:cs typeface="+mn-cs"/>
              </a:rPr>
              <a:t>provenienti</a:t>
            </a:r>
            <a:r>
              <a:rPr lang="en-US" sz="6000" b="0" i="0" u="none" strike="noStrike" kern="1200" dirty="0">
                <a:solidFill>
                  <a:schemeClr val="tx1"/>
                </a:solidFill>
                <a:effectLst/>
                <a:highlight>
                  <a:srgbClr val="FFFFFF"/>
                </a:highlight>
                <a:latin typeface="+mn-lt"/>
                <a:ea typeface="+mn-ea"/>
                <a:cs typeface="+mn-cs"/>
              </a:rPr>
              <a:t> </a:t>
            </a:r>
            <a:r>
              <a:rPr lang="en-US" sz="6000" b="0" i="0" u="none" strike="noStrike" kern="1200" dirty="0" err="1">
                <a:solidFill>
                  <a:schemeClr val="tx1"/>
                </a:solidFill>
                <a:effectLst/>
                <a:highlight>
                  <a:srgbClr val="FFFFFF"/>
                </a:highlight>
                <a:latin typeface="+mn-lt"/>
                <a:ea typeface="+mn-ea"/>
                <a:cs typeface="+mn-cs"/>
              </a:rPr>
              <a:t>dagli</a:t>
            </a:r>
            <a:r>
              <a:rPr lang="en-US" sz="6000" b="0" i="0" u="none" strike="noStrike" kern="1200" dirty="0">
                <a:solidFill>
                  <a:schemeClr val="tx1"/>
                </a:solidFill>
                <a:effectLst/>
                <a:highlight>
                  <a:srgbClr val="FFFFFF"/>
                </a:highlight>
                <a:latin typeface="+mn-lt"/>
                <a:ea typeface="+mn-ea"/>
                <a:cs typeface="+mn-cs"/>
              </a:rPr>
              <a:t> </a:t>
            </a:r>
            <a:r>
              <a:rPr lang="en-US" sz="6000" b="0" i="0" u="none" strike="noStrike" kern="1200" dirty="0" err="1">
                <a:solidFill>
                  <a:schemeClr val="tx1"/>
                </a:solidFill>
                <a:effectLst/>
                <a:highlight>
                  <a:srgbClr val="FFFFFF"/>
                </a:highlight>
                <a:latin typeface="+mn-lt"/>
                <a:ea typeface="+mn-ea"/>
                <a:cs typeface="+mn-cs"/>
              </a:rPr>
              <a:t>ideogrammi</a:t>
            </a:r>
            <a:r>
              <a:rPr lang="en-US" sz="6000" b="0" i="0" u="none" strike="noStrike" kern="1200" dirty="0">
                <a:solidFill>
                  <a:schemeClr val="tx1"/>
                </a:solidFill>
                <a:effectLst/>
                <a:highlight>
                  <a:srgbClr val="FFFFFF"/>
                </a:highlight>
                <a:latin typeface="+mn-lt"/>
                <a:ea typeface="+mn-ea"/>
                <a:cs typeface="+mn-cs"/>
              </a:rPr>
              <a:t> </a:t>
            </a:r>
            <a:r>
              <a:rPr lang="en-US" sz="6000" b="0" i="0" u="none" strike="noStrike" kern="1200" dirty="0" err="1">
                <a:solidFill>
                  <a:schemeClr val="tx1"/>
                </a:solidFill>
                <a:effectLst/>
                <a:highlight>
                  <a:srgbClr val="FFFFFF"/>
                </a:highlight>
                <a:latin typeface="+mn-lt"/>
                <a:ea typeface="+mn-ea"/>
                <a:cs typeface="+mn-cs"/>
              </a:rPr>
              <a:t>giapponesi</a:t>
            </a:r>
            <a:r>
              <a:rPr lang="en-US" sz="6000" b="0" i="0" u="none" strike="noStrike" kern="1200" dirty="0">
                <a:solidFill>
                  <a:schemeClr val="tx1"/>
                </a:solidFill>
                <a:effectLst/>
                <a:highlight>
                  <a:srgbClr val="FFFFFF"/>
                </a:highlight>
                <a:latin typeface="+mn-lt"/>
                <a:ea typeface="+mn-ea"/>
                <a:cs typeface="+mn-cs"/>
              </a:rPr>
              <a:t> </a:t>
            </a:r>
            <a:r>
              <a:rPr lang="en-US" sz="6000" b="0" i="0" u="none" strike="noStrike" kern="1200" dirty="0" err="1">
                <a:solidFill>
                  <a:schemeClr val="tx1"/>
                </a:solidFill>
                <a:effectLst/>
                <a:highlight>
                  <a:srgbClr val="FFFFFF"/>
                </a:highlight>
                <a:latin typeface="+mn-lt"/>
                <a:ea typeface="+mn-ea"/>
                <a:cs typeface="+mn-cs"/>
              </a:rPr>
              <a:t>Munari</a:t>
            </a:r>
            <a:r>
              <a:rPr lang="en-US" sz="6000" b="0" i="0" u="none" strike="noStrike" kern="1200" dirty="0">
                <a:solidFill>
                  <a:schemeClr val="tx1"/>
                </a:solidFill>
                <a:effectLst/>
                <a:highlight>
                  <a:srgbClr val="FFFFFF"/>
                </a:highlight>
                <a:latin typeface="+mn-lt"/>
                <a:ea typeface="+mn-ea"/>
                <a:cs typeface="+mn-cs"/>
              </a:rPr>
              <a:t> </a:t>
            </a:r>
            <a:r>
              <a:rPr lang="en-US" sz="6000" b="0" i="0" u="none" strike="noStrike" kern="1200" dirty="0" err="1">
                <a:solidFill>
                  <a:schemeClr val="tx1"/>
                </a:solidFill>
                <a:effectLst/>
                <a:highlight>
                  <a:srgbClr val="FFFFFF"/>
                </a:highlight>
                <a:latin typeface="+mn-lt"/>
                <a:ea typeface="+mn-ea"/>
                <a:cs typeface="+mn-cs"/>
              </a:rPr>
              <a:t>abbia</a:t>
            </a:r>
            <a:r>
              <a:rPr lang="en-US" sz="6000" b="0" i="0" u="none" strike="noStrike" kern="1200" dirty="0">
                <a:solidFill>
                  <a:schemeClr val="tx1"/>
                </a:solidFill>
                <a:effectLst/>
                <a:highlight>
                  <a:srgbClr val="FFFFFF"/>
                </a:highlight>
                <a:latin typeface="+mn-lt"/>
                <a:ea typeface="+mn-ea"/>
                <a:cs typeface="+mn-cs"/>
              </a:rPr>
              <a:t> </a:t>
            </a:r>
            <a:r>
              <a:rPr lang="en-US" sz="6000" b="0" i="0" u="none" strike="noStrike" kern="1200" dirty="0" err="1">
                <a:solidFill>
                  <a:schemeClr val="tx1"/>
                </a:solidFill>
                <a:effectLst/>
                <a:highlight>
                  <a:srgbClr val="FFFFFF"/>
                </a:highlight>
                <a:latin typeface="+mn-lt"/>
                <a:ea typeface="+mn-ea"/>
                <a:cs typeface="+mn-cs"/>
              </a:rPr>
              <a:t>fatto</a:t>
            </a:r>
            <a:r>
              <a:rPr lang="en-US" sz="6000" b="0" i="0" u="none" strike="noStrike" kern="1200" dirty="0">
                <a:solidFill>
                  <a:schemeClr val="tx1"/>
                </a:solidFill>
                <a:effectLst/>
                <a:highlight>
                  <a:srgbClr val="FFFFFF"/>
                </a:highlight>
                <a:latin typeface="+mn-lt"/>
                <a:ea typeface="+mn-ea"/>
                <a:cs typeface="+mn-cs"/>
              </a:rPr>
              <a:t> </a:t>
            </a:r>
            <a:r>
              <a:rPr lang="en-US" sz="6000" b="0" i="0" u="none" strike="noStrike" kern="1200" dirty="0" err="1">
                <a:solidFill>
                  <a:schemeClr val="tx1"/>
                </a:solidFill>
                <a:effectLst/>
                <a:highlight>
                  <a:srgbClr val="FFFFFF"/>
                </a:highlight>
                <a:latin typeface="+mn-lt"/>
                <a:ea typeface="+mn-ea"/>
                <a:cs typeface="+mn-cs"/>
              </a:rPr>
              <a:t>proprie</a:t>
            </a:r>
            <a:r>
              <a:rPr lang="en-US" sz="6000" b="0" i="0" u="none" strike="noStrike" kern="1200" dirty="0">
                <a:solidFill>
                  <a:schemeClr val="tx1"/>
                </a:solidFill>
                <a:effectLst/>
                <a:highlight>
                  <a:srgbClr val="FFFFFF"/>
                </a:highlight>
                <a:latin typeface="+mn-lt"/>
                <a:ea typeface="+mn-ea"/>
                <a:cs typeface="+mn-cs"/>
              </a:rPr>
              <a:t> e </a:t>
            </a:r>
            <a:r>
              <a:rPr lang="en-US" sz="6000" b="0" i="0" u="none" strike="noStrike" kern="1200" dirty="0" err="1">
                <a:solidFill>
                  <a:schemeClr val="tx1"/>
                </a:solidFill>
                <a:effectLst/>
                <a:highlight>
                  <a:srgbClr val="FFFFFF"/>
                </a:highlight>
                <a:latin typeface="+mn-lt"/>
                <a:ea typeface="+mn-ea"/>
                <a:cs typeface="+mn-cs"/>
              </a:rPr>
              <a:t>quanto</a:t>
            </a:r>
            <a:r>
              <a:rPr lang="en-US" sz="6000" b="0" i="0" u="none" strike="noStrike" kern="1200" dirty="0">
                <a:solidFill>
                  <a:schemeClr val="tx1"/>
                </a:solidFill>
                <a:effectLst/>
                <a:highlight>
                  <a:srgbClr val="FFFFFF"/>
                </a:highlight>
                <a:latin typeface="+mn-lt"/>
                <a:ea typeface="+mn-ea"/>
                <a:cs typeface="+mn-cs"/>
              </a:rPr>
              <a:t> </a:t>
            </a:r>
            <a:r>
              <a:rPr lang="en-US" sz="6000" b="0" i="0" u="none" strike="noStrike" kern="1200" dirty="0" err="1">
                <a:solidFill>
                  <a:schemeClr val="tx1"/>
                </a:solidFill>
                <a:effectLst/>
                <a:highlight>
                  <a:srgbClr val="FFFFFF"/>
                </a:highlight>
                <a:latin typeface="+mn-lt"/>
                <a:ea typeface="+mn-ea"/>
                <a:cs typeface="+mn-cs"/>
              </a:rPr>
              <a:t>sia</a:t>
            </a:r>
            <a:r>
              <a:rPr lang="en-US" sz="6000" b="0" i="0" u="none" strike="noStrike" kern="1200" dirty="0">
                <a:solidFill>
                  <a:schemeClr val="tx1"/>
                </a:solidFill>
                <a:effectLst/>
                <a:highlight>
                  <a:srgbClr val="FFFFFF"/>
                </a:highlight>
                <a:latin typeface="+mn-lt"/>
                <a:ea typeface="+mn-ea"/>
                <a:cs typeface="+mn-cs"/>
              </a:rPr>
              <a:t> </a:t>
            </a:r>
            <a:r>
              <a:rPr lang="en-US" sz="6000" b="0" i="0" u="none" strike="noStrike" kern="1200" dirty="0" err="1">
                <a:solidFill>
                  <a:schemeClr val="tx1"/>
                </a:solidFill>
                <a:effectLst/>
                <a:highlight>
                  <a:srgbClr val="FFFFFF"/>
                </a:highlight>
                <a:latin typeface="+mn-lt"/>
                <a:ea typeface="+mn-ea"/>
                <a:cs typeface="+mn-cs"/>
              </a:rPr>
              <a:t>rimasto</a:t>
            </a:r>
            <a:r>
              <a:rPr lang="en-US" sz="6000" b="0" i="0" u="none" strike="noStrike" kern="1200" dirty="0">
                <a:solidFill>
                  <a:schemeClr val="tx1"/>
                </a:solidFill>
                <a:effectLst/>
                <a:highlight>
                  <a:srgbClr val="FFFFFF"/>
                </a:highlight>
                <a:latin typeface="+mn-lt"/>
                <a:ea typeface="+mn-ea"/>
                <a:cs typeface="+mn-cs"/>
              </a:rPr>
              <a:t> </a:t>
            </a:r>
            <a:r>
              <a:rPr lang="en-US" sz="6000" b="0" i="0" u="none" strike="noStrike" kern="1200" dirty="0" err="1">
                <a:solidFill>
                  <a:schemeClr val="tx1"/>
                </a:solidFill>
                <a:effectLst/>
                <a:highlight>
                  <a:srgbClr val="FFFFFF"/>
                </a:highlight>
                <a:latin typeface="+mn-lt"/>
                <a:ea typeface="+mn-ea"/>
                <a:cs typeface="+mn-cs"/>
              </a:rPr>
              <a:t>affascinato</a:t>
            </a:r>
            <a:r>
              <a:rPr lang="en-US" sz="6000" b="0" i="0" u="none" strike="noStrike" kern="1200" dirty="0">
                <a:solidFill>
                  <a:schemeClr val="tx1"/>
                </a:solidFill>
                <a:effectLst/>
                <a:highlight>
                  <a:srgbClr val="FFFFFF"/>
                </a:highlight>
                <a:latin typeface="+mn-lt"/>
                <a:ea typeface="+mn-ea"/>
                <a:cs typeface="+mn-cs"/>
              </a:rPr>
              <a:t> </a:t>
            </a:r>
            <a:r>
              <a:rPr lang="en-US" sz="6000" b="0" i="0" u="none" strike="noStrike" kern="1200" dirty="0" err="1">
                <a:solidFill>
                  <a:schemeClr val="tx1"/>
                </a:solidFill>
                <a:effectLst/>
                <a:highlight>
                  <a:srgbClr val="FFFFFF"/>
                </a:highlight>
                <a:latin typeface="+mn-lt"/>
                <a:ea typeface="+mn-ea"/>
                <a:cs typeface="+mn-cs"/>
              </a:rPr>
              <a:t>dall'efficacia</a:t>
            </a:r>
            <a:r>
              <a:rPr lang="en-US" sz="6000" b="0" i="0" u="none" strike="noStrike" kern="1200" dirty="0">
                <a:solidFill>
                  <a:schemeClr val="tx1"/>
                </a:solidFill>
                <a:effectLst/>
                <a:highlight>
                  <a:srgbClr val="FFFFFF"/>
                </a:highlight>
                <a:latin typeface="+mn-lt"/>
                <a:ea typeface="+mn-ea"/>
                <a:cs typeface="+mn-cs"/>
              </a:rPr>
              <a:t> con cui </a:t>
            </a:r>
            <a:r>
              <a:rPr lang="en-US" sz="6000" b="0" i="0" u="none" strike="noStrike" kern="1200" dirty="0" err="1">
                <a:solidFill>
                  <a:schemeClr val="tx1"/>
                </a:solidFill>
                <a:effectLst/>
                <a:highlight>
                  <a:srgbClr val="FFFFFF"/>
                </a:highlight>
                <a:latin typeface="+mn-lt"/>
                <a:ea typeface="+mn-ea"/>
                <a:cs typeface="+mn-cs"/>
              </a:rPr>
              <a:t>trasmettono</a:t>
            </a:r>
            <a:r>
              <a:rPr lang="en-US" sz="6000" b="0" i="0" u="none" strike="noStrike" kern="1200" dirty="0">
                <a:solidFill>
                  <a:schemeClr val="tx1"/>
                </a:solidFill>
                <a:effectLst/>
                <a:highlight>
                  <a:srgbClr val="FFFFFF"/>
                </a:highlight>
                <a:latin typeface="+mn-lt"/>
                <a:ea typeface="+mn-ea"/>
                <a:cs typeface="+mn-cs"/>
              </a:rPr>
              <a:t> </a:t>
            </a:r>
            <a:r>
              <a:rPr lang="en-US" sz="6000" b="0" i="0" u="none" strike="noStrike" kern="1200" dirty="0" err="1">
                <a:solidFill>
                  <a:schemeClr val="tx1"/>
                </a:solidFill>
                <a:effectLst/>
                <a:highlight>
                  <a:srgbClr val="FFFFFF"/>
                </a:highlight>
                <a:latin typeface="+mn-lt"/>
                <a:ea typeface="+mn-ea"/>
                <a:cs typeface="+mn-cs"/>
              </a:rPr>
              <a:t>informazioni</a:t>
            </a:r>
            <a:r>
              <a:rPr lang="en-US" sz="6000" b="0" i="0" u="none" strike="noStrike" kern="1200" dirty="0">
                <a:solidFill>
                  <a:schemeClr val="tx1"/>
                </a:solidFill>
                <a:effectLst/>
                <a:highlight>
                  <a:srgbClr val="FFFFFF"/>
                </a:highlight>
                <a:latin typeface="+mn-lt"/>
                <a:ea typeface="+mn-ea"/>
                <a:cs typeface="+mn-cs"/>
              </a:rPr>
              <a:t> visive</a:t>
            </a:r>
            <a:r>
              <a:rPr lang="en-US" sz="4000" b="0" i="0" u="none" strike="noStrike" kern="1200" dirty="0">
                <a:solidFill>
                  <a:schemeClr val="tx1"/>
                </a:solidFill>
                <a:effectLst/>
                <a:highlight>
                  <a:srgbClr val="FFFFFF"/>
                </a:highlight>
                <a:latin typeface="+mn-lt"/>
                <a:ea typeface="+mn-ea"/>
                <a:cs typeface="+mn-cs"/>
              </a:rPr>
              <a:t>.</a:t>
            </a:r>
            <a:br>
              <a:rPr lang="en-US" sz="4000" kern="1200" dirty="0">
                <a:solidFill>
                  <a:schemeClr val="tx1"/>
                </a:solidFill>
                <a:latin typeface="+mn-lt"/>
                <a:ea typeface="+mn-ea"/>
                <a:cs typeface="+mn-cs"/>
              </a:rPr>
            </a:br>
            <a:endParaRPr lang="en-US" sz="4000" kern="1200" dirty="0">
              <a:solidFill>
                <a:schemeClr val="tx1"/>
              </a:solidFill>
              <a:latin typeface="+mn-lt"/>
              <a:ea typeface="+mn-ea"/>
              <a:cs typeface="+mn-cs"/>
            </a:endParaRPr>
          </a:p>
        </p:txBody>
      </p:sp>
      <p:sp>
        <p:nvSpPr>
          <p:cNvPr id="3" name="CasellaDiTesto 2">
            <a:extLst>
              <a:ext uri="{FF2B5EF4-FFF2-40B4-BE49-F238E27FC236}">
                <a16:creationId xmlns:a16="http://schemas.microsoft.com/office/drawing/2014/main" id="{67F048B9-22F3-85DF-DFA0-FB16747F9680}"/>
              </a:ext>
            </a:extLst>
          </p:cNvPr>
          <p:cNvSpPr txBox="1"/>
          <p:nvPr/>
        </p:nvSpPr>
        <p:spPr>
          <a:xfrm>
            <a:off x="13690600" y="11861800"/>
            <a:ext cx="9829800" cy="1738938"/>
          </a:xfrm>
          <a:prstGeom prst="rect">
            <a:avLst/>
          </a:prstGeom>
          <a:noFill/>
        </p:spPr>
        <p:txBody>
          <a:bodyPr wrap="square" rtlCol="0">
            <a:spAutoFit/>
          </a:bodyPr>
          <a:lstStyle/>
          <a:p>
            <a:r>
              <a:rPr lang="it-IT" sz="3600" i="1" dirty="0">
                <a:effectLst/>
                <a:latin typeface="CrimsonText"/>
              </a:rPr>
              <a:t>“Albero, esplosione lentissima di un seme”. </a:t>
            </a:r>
            <a:endParaRPr lang="it-IT" sz="3600" dirty="0"/>
          </a:p>
          <a:p>
            <a:r>
              <a:rPr lang="it-IT" sz="3600" dirty="0">
                <a:effectLst/>
                <a:latin typeface="CrimsonText"/>
              </a:rPr>
              <a:t>Da “Disegnare un albero”, Corraini Edizioni. </a:t>
            </a:r>
            <a:endParaRPr lang="it-IT" sz="3600" dirty="0"/>
          </a:p>
          <a:p>
            <a:endParaRPr lang="it-IT" dirty="0"/>
          </a:p>
        </p:txBody>
      </p:sp>
    </p:spTree>
    <p:extLst>
      <p:ext uri="{BB962C8B-B14F-4D97-AF65-F5344CB8AC3E}">
        <p14:creationId xmlns:p14="http://schemas.microsoft.com/office/powerpoint/2010/main" val="3226226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FA418817-69C2-6954-3E85-E20BC18AA348}"/>
              </a:ext>
            </a:extLst>
          </p:cNvPr>
          <p:cNvSpPr txBox="1"/>
          <p:nvPr/>
        </p:nvSpPr>
        <p:spPr>
          <a:xfrm>
            <a:off x="10795000" y="304800"/>
            <a:ext cx="12852400" cy="12280285"/>
          </a:xfrm>
          <a:prstGeom prst="rect">
            <a:avLst/>
          </a:prstGeom>
          <a:noFill/>
        </p:spPr>
        <p:txBody>
          <a:bodyPr wrap="square" rtlCol="0">
            <a:spAutoFit/>
          </a:bodyPr>
          <a:lstStyle/>
          <a:p>
            <a:r>
              <a:rPr lang="it-IT" sz="4400" b="0" i="1" u="none" strike="noStrike" dirty="0">
                <a:solidFill>
                  <a:srgbClr val="000000"/>
                </a:solidFill>
                <a:effectLst/>
                <a:latin typeface="work sans" pitchFamily="2" charset="77"/>
              </a:rPr>
              <a:t>“La perfezione, dice un antico proverbio orientale, è bella ma è stupida: bisogna conoscerla ma romperla. Adesso che, come penso, vi sarà chiaro come disegnare un albero, non dovete seguire pedestremente quello che vi ho mostrato; se la regola ormai vi è nota potete disegnare l’albero che volete, tutto diverso da quello che avete visto in questo libro. Potete disegnarli con la matita, con la penna, col pennarello, col pennello, con il pastello, col gesso, con un pezzo di mattone, col carboncino, di cartone ondulato di carta da pacchi, di rete metallica, di plastica e mica di plastica, di cartapesta, di filo di ferro, di ottone, di alluminio, di spago, di spaghetti, di panno, di quello che vi pare. E poi, soprattutto, insegnatelo ad altri”.</a:t>
            </a:r>
            <a:r>
              <a:rPr lang="it-IT" sz="4400" b="0" i="0" u="none" strike="noStrike" dirty="0">
                <a:solidFill>
                  <a:srgbClr val="000000"/>
                </a:solidFill>
                <a:effectLst/>
                <a:highlight>
                  <a:srgbClr val="FFFFFF"/>
                </a:highlight>
                <a:latin typeface="work sans" pitchFamily="2" charset="77"/>
              </a:rPr>
              <a:t> </a:t>
            </a:r>
          </a:p>
          <a:p>
            <a:r>
              <a:rPr lang="it-IT" sz="4400" b="0" i="0" u="none" strike="noStrike" dirty="0">
                <a:solidFill>
                  <a:srgbClr val="000000"/>
                </a:solidFill>
                <a:effectLst/>
                <a:highlight>
                  <a:srgbClr val="FFFFFF"/>
                </a:highlight>
                <a:latin typeface="work sans" pitchFamily="2" charset="77"/>
              </a:rPr>
              <a:t>Bruno Munari</a:t>
            </a:r>
            <a:endParaRPr lang="it-IT" sz="4400" dirty="0"/>
          </a:p>
        </p:txBody>
      </p:sp>
      <p:pic>
        <p:nvPicPr>
          <p:cNvPr id="8194" name="Picture 2">
            <a:hlinkClick r:id="rId2"/>
            <a:extLst>
              <a:ext uri="{FF2B5EF4-FFF2-40B4-BE49-F238E27FC236}">
                <a16:creationId xmlns:a16="http://schemas.microsoft.com/office/drawing/2014/main" id="{EC2C7DA8-170F-8EC1-7B02-94C83C3929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04800"/>
            <a:ext cx="9702800" cy="1193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70849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a:extLst>
              <a:ext uri="{FF2B5EF4-FFF2-40B4-BE49-F238E27FC236}">
                <a16:creationId xmlns:a16="http://schemas.microsoft.com/office/drawing/2014/main" id="{D9B94BA2-6960-076B-E7B1-B98A88DCF7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878" r="10233"/>
          <a:stretch/>
        </p:blipFill>
        <p:spPr bwMode="auto">
          <a:xfrm>
            <a:off x="-2" y="-4"/>
            <a:ext cx="10820396" cy="1371600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30BA07D0-7416-FFB1-F07A-06CA69C24D50}"/>
              </a:ext>
            </a:extLst>
          </p:cNvPr>
          <p:cNvSpPr>
            <a:spLocks noChangeArrowheads="1"/>
          </p:cNvSpPr>
          <p:nvPr/>
        </p:nvSpPr>
        <p:spPr bwMode="auto">
          <a:xfrm>
            <a:off x="12192000" y="1649570"/>
            <a:ext cx="10929936" cy="1166878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Autofit/>
          </a:bodyPr>
          <a:lstStyle>
            <a:lvl1pPr algn="l" eaLnBrk="0" fontAlgn="base">
              <a:spcBef>
                <a:spcPct val="0"/>
              </a:spcBef>
              <a:spcAft>
                <a:spcPct val="0"/>
              </a:spcAft>
              <a:defRPr>
                <a:solidFill>
                  <a:schemeClr val="tx1"/>
                </a:solidFill>
                <a:latin typeface="Arial" panose="020B0604020202020204" pitchFamily="34" charset="0"/>
              </a:defRPr>
            </a:lvl1pPr>
            <a:lvl2pPr marL="457200" algn="l" eaLnBrk="0" fontAlgn="base">
              <a:spcBef>
                <a:spcPct val="0"/>
              </a:spcBef>
              <a:spcAft>
                <a:spcPct val="0"/>
              </a:spcAft>
              <a:defRPr>
                <a:solidFill>
                  <a:schemeClr val="tx1"/>
                </a:solidFill>
                <a:latin typeface="Arial" panose="020B0604020202020204" pitchFamily="34" charset="0"/>
              </a:defRPr>
            </a:lvl2pPr>
            <a:lvl3pPr marL="914400" algn="l" eaLnBrk="0" fontAlgn="base">
              <a:spcBef>
                <a:spcPct val="0"/>
              </a:spcBef>
              <a:spcAft>
                <a:spcPct val="0"/>
              </a:spcAft>
              <a:defRPr>
                <a:solidFill>
                  <a:schemeClr val="tx1"/>
                </a:solidFill>
                <a:latin typeface="Arial" panose="020B0604020202020204" pitchFamily="34" charset="0"/>
              </a:defRPr>
            </a:lvl3pPr>
            <a:lvl4pPr marL="1371600" algn="l" eaLnBrk="0" fontAlgn="base">
              <a:spcBef>
                <a:spcPct val="0"/>
              </a:spcBef>
              <a:spcAft>
                <a:spcPct val="0"/>
              </a:spcAft>
              <a:defRPr>
                <a:solidFill>
                  <a:schemeClr val="tx1"/>
                </a:solidFill>
                <a:latin typeface="Arial" panose="020B0604020202020204" pitchFamily="34" charset="0"/>
              </a:defRPr>
            </a:lvl4pPr>
            <a:lvl5pPr marL="1828800" algn="l" eaLnBrk="0" fontAlgn="base">
              <a:spcBef>
                <a:spcPct val="0"/>
              </a:spcBef>
              <a:spcAft>
                <a:spcPct val="0"/>
              </a:spcAft>
              <a:defRPr>
                <a:solidFill>
                  <a:schemeClr val="tx1"/>
                </a:solidFill>
                <a:latin typeface="Arial" panose="020B0604020202020204" pitchFamily="34" charset="0"/>
              </a:defRPr>
            </a:lvl5pPr>
            <a:lvl6pPr marL="2286000" algn="l" eaLnBrk="0" fontAlgn="base">
              <a:spcBef>
                <a:spcPct val="0"/>
              </a:spcBef>
              <a:spcAft>
                <a:spcPct val="0"/>
              </a:spcAft>
              <a:defRPr>
                <a:solidFill>
                  <a:schemeClr val="tx1"/>
                </a:solidFill>
                <a:latin typeface="Arial" panose="020B0604020202020204" pitchFamily="34" charset="0"/>
              </a:defRPr>
            </a:lvl6pPr>
            <a:lvl7pPr marL="2743200" algn="l" eaLnBrk="0" fontAlgn="base">
              <a:spcBef>
                <a:spcPct val="0"/>
              </a:spcBef>
              <a:spcAft>
                <a:spcPct val="0"/>
              </a:spcAft>
              <a:defRPr>
                <a:solidFill>
                  <a:schemeClr val="tx1"/>
                </a:solidFill>
                <a:latin typeface="Arial" panose="020B0604020202020204" pitchFamily="34" charset="0"/>
              </a:defRPr>
            </a:lvl7pPr>
            <a:lvl8pPr marL="3200400" algn="l" eaLnBrk="0" fontAlgn="base">
              <a:spcBef>
                <a:spcPct val="0"/>
              </a:spcBef>
              <a:spcAft>
                <a:spcPct val="0"/>
              </a:spcAft>
              <a:defRPr>
                <a:solidFill>
                  <a:schemeClr val="tx1"/>
                </a:solidFill>
                <a:latin typeface="Arial" panose="020B0604020202020204" pitchFamily="34" charset="0"/>
              </a:defRPr>
            </a:lvl8pPr>
            <a:lvl9pPr marL="3657600" algn="l" eaLnBrk="0" fontAlgn="base">
              <a:spcBef>
                <a:spcPct val="0"/>
              </a:spcBef>
              <a:spcAft>
                <a:spcPct val="0"/>
              </a:spcAft>
              <a:defRPr>
                <a:solidFill>
                  <a:schemeClr val="tx1"/>
                </a:solidFill>
                <a:latin typeface="Arial" panose="020B0604020202020204" pitchFamily="34" charset="0"/>
              </a:defRPr>
            </a:lvl9pPr>
          </a:lstStyle>
          <a:p>
            <a:pPr marL="0" marR="0" lvl="0" indent="0" defTabSz="914400" eaLnBrk="1" fontAlgn="base" hangingPunct="1">
              <a:lnSpc>
                <a:spcPct val="90000"/>
              </a:lnSpc>
              <a:spcAft>
                <a:spcPts val="600"/>
              </a:spcAft>
              <a:buClrTx/>
              <a:buSzTx/>
              <a:tabLst/>
            </a:pPr>
            <a:r>
              <a:rPr kumimoji="0" lang="en-US" altLang="it-IT" sz="4000" b="1" i="0" u="none" strike="noStrike" kern="1200" cap="none" normalizeH="0" baseline="0" dirty="0">
                <a:ln>
                  <a:noFill/>
                </a:ln>
                <a:effectLst/>
                <a:latin typeface="+mj-lt"/>
                <a:ea typeface="+mj-ea"/>
                <a:cs typeface="+mj-cs"/>
              </a:rPr>
              <a:t>La </a:t>
            </a:r>
            <a:r>
              <a:rPr kumimoji="0" lang="en-US" altLang="it-IT" sz="4000" b="1" i="0" u="none" strike="noStrike" kern="1200" cap="none" normalizeH="0" baseline="0" dirty="0" err="1">
                <a:ln>
                  <a:noFill/>
                </a:ln>
                <a:effectLst/>
                <a:latin typeface="+mj-lt"/>
                <a:ea typeface="+mj-ea"/>
                <a:cs typeface="+mj-cs"/>
              </a:rPr>
              <a:t>favola</a:t>
            </a:r>
            <a:r>
              <a:rPr kumimoji="0" lang="en-US" altLang="it-IT" sz="4000" b="1" i="0" u="none" strike="noStrike" kern="1200" cap="none" normalizeH="0" baseline="0" dirty="0">
                <a:ln>
                  <a:noFill/>
                </a:ln>
                <a:effectLst/>
                <a:latin typeface="+mj-lt"/>
                <a:ea typeface="+mj-ea"/>
                <a:cs typeface="+mj-cs"/>
              </a:rPr>
              <a:t> </a:t>
            </a:r>
            <a:r>
              <a:rPr kumimoji="0" lang="en-US" altLang="it-IT" sz="4000" b="1" i="0" u="none" strike="noStrike" kern="1200" cap="none" normalizeH="0" baseline="0" dirty="0" err="1">
                <a:ln>
                  <a:noFill/>
                </a:ln>
                <a:effectLst/>
                <a:latin typeface="+mj-lt"/>
                <a:ea typeface="+mj-ea"/>
                <a:cs typeface="+mj-cs"/>
              </a:rPr>
              <a:t>delle</a:t>
            </a:r>
            <a:r>
              <a:rPr kumimoji="0" lang="en-US" altLang="it-IT" sz="4000" b="1" i="0" u="none" strike="noStrike" kern="1200" cap="none" normalizeH="0" baseline="0" dirty="0">
                <a:ln>
                  <a:noFill/>
                </a:ln>
                <a:effectLst/>
                <a:latin typeface="+mj-lt"/>
                <a:ea typeface="+mj-ea"/>
                <a:cs typeface="+mj-cs"/>
              </a:rPr>
              <a:t> </a:t>
            </a:r>
            <a:r>
              <a:rPr kumimoji="0" lang="en-US" altLang="it-IT" sz="4000" b="1" i="0" u="none" strike="noStrike" kern="1200" cap="none" normalizeH="0" baseline="0" dirty="0" err="1">
                <a:ln>
                  <a:noFill/>
                </a:ln>
                <a:effectLst/>
                <a:latin typeface="+mj-lt"/>
                <a:ea typeface="+mj-ea"/>
                <a:cs typeface="+mj-cs"/>
              </a:rPr>
              <a:t>favole</a:t>
            </a:r>
            <a:r>
              <a:rPr kumimoji="0" lang="en-US" altLang="it-IT" sz="4000" b="1" i="0" u="none" strike="noStrike" kern="1200" cap="none" normalizeH="0" baseline="0" dirty="0">
                <a:ln>
                  <a:noFill/>
                </a:ln>
                <a:effectLst/>
                <a:latin typeface="+mj-lt"/>
                <a:ea typeface="+mj-ea"/>
                <a:cs typeface="+mj-cs"/>
              </a:rPr>
              <a:t>, 1994</a:t>
            </a:r>
            <a:endParaRPr kumimoji="0" lang="en-US" altLang="it-IT" sz="4000" b="0" i="0" u="none" strike="noStrike" kern="1200" cap="none" normalizeH="0" baseline="0" dirty="0">
              <a:ln>
                <a:noFill/>
              </a:ln>
              <a:effectLst/>
              <a:latin typeface="+mj-lt"/>
              <a:ea typeface="+mj-ea"/>
              <a:cs typeface="+mj-cs"/>
            </a:endParaRPr>
          </a:p>
          <a:p>
            <a:pPr marL="0" marR="0" lvl="0" indent="0" defTabSz="914400" eaLnBrk="1" fontAlgn="base" hangingPunct="1">
              <a:lnSpc>
                <a:spcPct val="90000"/>
              </a:lnSpc>
              <a:spcAft>
                <a:spcPts val="600"/>
              </a:spcAft>
              <a:buClrTx/>
              <a:buSzTx/>
              <a:tabLst/>
            </a:pPr>
            <a:r>
              <a:rPr kumimoji="0" lang="en-US" altLang="it-IT" sz="4000" b="0" i="0" u="none" strike="noStrike" kern="1200" cap="none" normalizeH="0" baseline="0" dirty="0">
                <a:ln>
                  <a:noFill/>
                </a:ln>
                <a:effectLst/>
                <a:latin typeface="+mj-lt"/>
                <a:ea typeface="+mj-ea"/>
                <a:cs typeface="+mj-cs"/>
              </a:rPr>
              <a:t>UNA FIABA INFINITA IN INFINITE COMBINAZIONI.</a:t>
            </a:r>
          </a:p>
          <a:p>
            <a:pPr marL="0" marR="0" lvl="0" indent="0" defTabSz="914400" eaLnBrk="1" fontAlgn="base" hangingPunct="1">
              <a:lnSpc>
                <a:spcPct val="90000"/>
              </a:lnSpc>
              <a:spcAft>
                <a:spcPts val="600"/>
              </a:spcAft>
              <a:buClrTx/>
              <a:buSzTx/>
              <a:tabLst/>
            </a:pPr>
            <a:endParaRPr lang="it-IT" sz="4000" b="0" i="0" u="none" strike="noStrike" dirty="0">
              <a:effectLst/>
              <a:latin typeface="Trebuchet" panose="020B0703020202090204" pitchFamily="34" charset="0"/>
            </a:endParaRPr>
          </a:p>
          <a:p>
            <a:pPr marL="0" marR="0" lvl="0" indent="0" defTabSz="914400" eaLnBrk="1" fontAlgn="base" hangingPunct="1">
              <a:lnSpc>
                <a:spcPct val="90000"/>
              </a:lnSpc>
              <a:spcAft>
                <a:spcPts val="600"/>
              </a:spcAft>
              <a:buClrTx/>
              <a:buSzTx/>
              <a:tabLst/>
            </a:pPr>
            <a:r>
              <a:rPr lang="it-IT" sz="4000" b="0" i="0" u="none" strike="noStrike" dirty="0">
                <a:effectLst/>
                <a:latin typeface="Trebuchet" panose="020B0703020202090204" pitchFamily="34" charset="0"/>
              </a:rPr>
              <a:t>"I fogli trasparenti prendono il colore dei fogli colorati sui quali sono posati. Il disegno fatto su trasparente apparirà sul fondo di colore che si vuole. Potrete, così, far volare l'uccellino rosso su un cielo azzurro, verde, nero, o su qualunque altro fondo, o addirittura, su qualunque altro disegno trasparente o no. I fogli di carte colorata vanno interpretati e usati secondo il significato che gli si vuol dare: il verde può essere un prato, ma anche l'interno di una stanza dipinta di verde; il giallo può rappresentare il sole, un campo di grano, un fiore molto vicino e anche la polenta. Potete aggiungere fogli di qualunque tipo di carta che troverete, fotografie, carta delle caramelle, nastri, una foglia strana e tante altre cose... fate voi secondo le vostre storie, sono molto curioso di vedere che cosa combinerete".</a:t>
            </a:r>
            <a:endParaRPr kumimoji="0" lang="en-US" altLang="it-IT" sz="4000" b="0" i="0" u="none" strike="noStrike" kern="1200" cap="none" normalizeH="0" baseline="0" dirty="0">
              <a:ln>
                <a:noFill/>
              </a:ln>
              <a:effectLst/>
              <a:latin typeface="+mj-lt"/>
              <a:ea typeface="+mj-ea"/>
              <a:cs typeface="+mj-cs"/>
            </a:endParaRPr>
          </a:p>
          <a:p>
            <a:pPr marL="0" marR="0" lvl="0" indent="0" defTabSz="914400" eaLnBrk="1" fontAlgn="base" hangingPunct="1">
              <a:lnSpc>
                <a:spcPct val="90000"/>
              </a:lnSpc>
              <a:spcAft>
                <a:spcPts val="600"/>
              </a:spcAft>
              <a:buClrTx/>
              <a:buSzTx/>
              <a:tabLst/>
            </a:pPr>
            <a:br>
              <a:rPr kumimoji="0" lang="en-US" altLang="it-IT" sz="4000" b="0" i="0" u="none" strike="noStrike" kern="1200" cap="none" normalizeH="0" baseline="0" dirty="0">
                <a:ln>
                  <a:noFill/>
                </a:ln>
                <a:effectLst/>
                <a:latin typeface="+mj-lt"/>
                <a:ea typeface="+mj-ea"/>
                <a:cs typeface="+mj-cs"/>
              </a:rPr>
            </a:br>
            <a:endParaRPr kumimoji="0" lang="en-US" altLang="it-IT" sz="4000" b="0" i="0" u="none" strike="noStrike" kern="1200" cap="none" normalizeH="0" baseline="0" dirty="0">
              <a:ln>
                <a:noFill/>
              </a:ln>
              <a:effectLst/>
              <a:latin typeface="+mj-lt"/>
              <a:ea typeface="+mj-ea"/>
              <a:cs typeface="+mj-cs"/>
            </a:endParaRPr>
          </a:p>
        </p:txBody>
      </p:sp>
      <p:sp>
        <p:nvSpPr>
          <p:cNvPr id="2" name="CasellaDiTesto 1">
            <a:extLst>
              <a:ext uri="{FF2B5EF4-FFF2-40B4-BE49-F238E27FC236}">
                <a16:creationId xmlns:a16="http://schemas.microsoft.com/office/drawing/2014/main" id="{7FA299CE-C688-36BF-9E26-C3BC4960E2D6}"/>
              </a:ext>
            </a:extLst>
          </p:cNvPr>
          <p:cNvSpPr txBox="1"/>
          <p:nvPr/>
        </p:nvSpPr>
        <p:spPr>
          <a:xfrm>
            <a:off x="12230634" y="5486400"/>
            <a:ext cx="10494680" cy="6993756"/>
          </a:xfrm>
          <a:prstGeom prst="rect">
            <a:avLst/>
          </a:prstGeom>
        </p:spPr>
        <p:txBody>
          <a:bodyPr vert="horz" lIns="91440" tIns="45720" rIns="91440" bIns="45720" rtlCol="0" anchor="ctr">
            <a:normAutofit/>
          </a:bodyPr>
          <a:lstStyle/>
          <a:p>
            <a:pPr indent="-228600" algn="l" defTabSz="914400" hangingPunct="1">
              <a:lnSpc>
                <a:spcPct val="90000"/>
              </a:lnSpc>
              <a:spcAft>
                <a:spcPts val="600"/>
              </a:spcAft>
              <a:buFont typeface="Arial" panose="020B0604020202020204" pitchFamily="34" charset="0"/>
              <a:buChar char="•"/>
            </a:pPr>
            <a:endParaRPr lang="en-US" sz="4000" kern="1200" dirty="0">
              <a:solidFill>
                <a:schemeClr val="tx1"/>
              </a:solidFill>
              <a:latin typeface="+mn-lt"/>
              <a:ea typeface="+mn-ea"/>
              <a:cs typeface="+mn-cs"/>
            </a:endParaRPr>
          </a:p>
        </p:txBody>
      </p:sp>
    </p:spTree>
    <p:extLst>
      <p:ext uri="{BB962C8B-B14F-4D97-AF65-F5344CB8AC3E}">
        <p14:creationId xmlns:p14="http://schemas.microsoft.com/office/powerpoint/2010/main" val="2570412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47DD548-4E02-DA1C-7B21-06EA071C8296}"/>
              </a:ext>
            </a:extLst>
          </p:cNvPr>
          <p:cNvSpPr>
            <a:spLocks noGrp="1"/>
          </p:cNvSpPr>
          <p:nvPr>
            <p:ph type="title"/>
          </p:nvPr>
        </p:nvSpPr>
        <p:spPr>
          <a:xfrm>
            <a:off x="1857466" y="4490905"/>
            <a:ext cx="21138724" cy="6012337"/>
          </a:xfrm>
        </p:spPr>
        <p:txBody>
          <a:bodyPr>
            <a:noAutofit/>
          </a:bodyPr>
          <a:lstStyle/>
          <a:p>
            <a:r>
              <a:rPr lang="it-IT" sz="8000" b="1" dirty="0">
                <a:solidFill>
                  <a:srgbClr val="FF0000"/>
                </a:solidFill>
              </a:rPr>
              <a:t>Adesso tocca a noi:</a:t>
            </a:r>
            <a:br>
              <a:rPr lang="it-IT" sz="8000" dirty="0"/>
            </a:br>
            <a:br>
              <a:rPr lang="it-IT" sz="8000" dirty="0"/>
            </a:br>
            <a:r>
              <a:rPr lang="it-IT" sz="8000" dirty="0"/>
              <a:t>- un tubetto di tempera di qualsiasi colore</a:t>
            </a:r>
            <a:br>
              <a:rPr lang="it-IT" sz="8000" dirty="0"/>
            </a:br>
            <a:r>
              <a:rPr lang="it-IT" sz="8000" dirty="0"/>
              <a:t>- una testa di insalata, radicchio, lattuga…</a:t>
            </a:r>
            <a:br>
              <a:rPr lang="it-IT" sz="8000" dirty="0"/>
            </a:br>
            <a:r>
              <a:rPr lang="it-IT" sz="8000" dirty="0"/>
              <a:t>- un foglio da disegno</a:t>
            </a:r>
          </a:p>
        </p:txBody>
      </p:sp>
      <p:sp>
        <p:nvSpPr>
          <p:cNvPr id="3" name="Segnaposto contenuto 2">
            <a:extLst>
              <a:ext uri="{FF2B5EF4-FFF2-40B4-BE49-F238E27FC236}">
                <a16:creationId xmlns:a16="http://schemas.microsoft.com/office/drawing/2014/main" id="{217D0633-9CE1-07D5-9890-0B24DD51F247}"/>
              </a:ext>
            </a:extLst>
          </p:cNvPr>
          <p:cNvSpPr>
            <a:spLocks noGrp="1"/>
          </p:cNvSpPr>
          <p:nvPr>
            <p:ph idx="1"/>
          </p:nvPr>
        </p:nvSpPr>
        <p:spPr/>
        <p:txBody>
          <a:bodyPr/>
          <a:lstStyle/>
          <a:p>
            <a:endParaRPr lang="it-IT"/>
          </a:p>
        </p:txBody>
      </p:sp>
      <p:sp>
        <p:nvSpPr>
          <p:cNvPr id="4" name="Segnaposto numero diapositiva 3">
            <a:extLst>
              <a:ext uri="{FF2B5EF4-FFF2-40B4-BE49-F238E27FC236}">
                <a16:creationId xmlns:a16="http://schemas.microsoft.com/office/drawing/2014/main" id="{EC1CCECB-23C7-4A27-1B09-BA45562DD00F}"/>
              </a:ext>
            </a:extLst>
          </p:cNvPr>
          <p:cNvSpPr>
            <a:spLocks noGrp="1"/>
          </p:cNvSpPr>
          <p:nvPr>
            <p:ph type="sldNum" sz="quarter" idx="12"/>
          </p:nvPr>
        </p:nvSpPr>
        <p:spPr/>
        <p:txBody>
          <a:bodyPr/>
          <a:lstStyle/>
          <a:p>
            <a:pPr>
              <a:defRPr/>
            </a:pPr>
            <a:fld id="{1EF92442-2084-E548-9A48-A90A1DC068B2}" type="slidenum">
              <a:rPr lang="it-IT" altLang="en-US" smtClean="0"/>
              <a:pPr>
                <a:defRPr/>
              </a:pPr>
              <a:t>18</a:t>
            </a:fld>
            <a:endParaRPr lang="it-IT" altLang="en-US"/>
          </a:p>
        </p:txBody>
      </p:sp>
    </p:spTree>
    <p:extLst>
      <p:ext uri="{BB962C8B-B14F-4D97-AF65-F5344CB8AC3E}">
        <p14:creationId xmlns:p14="http://schemas.microsoft.com/office/powerpoint/2010/main" val="32992811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A9E1DE5-6768-7C95-0703-D069E8CC4A56}"/>
              </a:ext>
            </a:extLst>
          </p:cNvPr>
          <p:cNvSpPr>
            <a:spLocks noGrp="1"/>
          </p:cNvSpPr>
          <p:nvPr>
            <p:ph type="ctrTitle"/>
          </p:nvPr>
        </p:nvSpPr>
        <p:spPr/>
        <p:txBody>
          <a:bodyPr/>
          <a:lstStyle/>
          <a:p>
            <a:r>
              <a:rPr lang="it-IT" dirty="0"/>
              <a:t>Laboratorio</a:t>
            </a:r>
            <a:br>
              <a:rPr lang="it-IT" dirty="0"/>
            </a:br>
            <a:r>
              <a:rPr lang="it-IT" dirty="0"/>
              <a:t>«Rose nell’insalata»</a:t>
            </a:r>
          </a:p>
        </p:txBody>
      </p:sp>
      <p:sp>
        <p:nvSpPr>
          <p:cNvPr id="3" name="Sottotitolo 2">
            <a:extLst>
              <a:ext uri="{FF2B5EF4-FFF2-40B4-BE49-F238E27FC236}">
                <a16:creationId xmlns:a16="http://schemas.microsoft.com/office/drawing/2014/main" id="{1B198A32-1A9A-4FF5-FEFA-262A2A44F984}"/>
              </a:ext>
            </a:extLst>
          </p:cNvPr>
          <p:cNvSpPr>
            <a:spLocks noGrp="1"/>
          </p:cNvSpPr>
          <p:nvPr>
            <p:ph type="subTitle" idx="1"/>
          </p:nvPr>
        </p:nvSpPr>
        <p:spPr/>
        <p:txBody>
          <a:bodyPr/>
          <a:lstStyle/>
          <a:p>
            <a:endParaRPr lang="it-IT"/>
          </a:p>
        </p:txBody>
      </p:sp>
    </p:spTree>
    <p:extLst>
      <p:ext uri="{BB962C8B-B14F-4D97-AF65-F5344CB8AC3E}">
        <p14:creationId xmlns:p14="http://schemas.microsoft.com/office/powerpoint/2010/main" val="500494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AEECCB-2CCD-3CF9-2A63-5192E1283153}"/>
              </a:ext>
            </a:extLst>
          </p:cNvPr>
          <p:cNvSpPr>
            <a:spLocks noGrp="1"/>
          </p:cNvSpPr>
          <p:nvPr>
            <p:ph type="title"/>
          </p:nvPr>
        </p:nvSpPr>
        <p:spPr/>
        <p:txBody>
          <a:bodyPr/>
          <a:lstStyle/>
          <a:p>
            <a:endParaRPr lang="it-IT" dirty="0"/>
          </a:p>
        </p:txBody>
      </p:sp>
      <p:sp>
        <p:nvSpPr>
          <p:cNvPr id="3" name="Segnaposto contenuto 2">
            <a:extLst>
              <a:ext uri="{FF2B5EF4-FFF2-40B4-BE49-F238E27FC236}">
                <a16:creationId xmlns:a16="http://schemas.microsoft.com/office/drawing/2014/main" id="{ECECAFBF-9763-658A-4AE8-801FC60FE246}"/>
              </a:ext>
            </a:extLst>
          </p:cNvPr>
          <p:cNvSpPr>
            <a:spLocks noGrp="1"/>
          </p:cNvSpPr>
          <p:nvPr>
            <p:ph idx="1"/>
          </p:nvPr>
        </p:nvSpPr>
        <p:spPr>
          <a:xfrm>
            <a:off x="1221316" y="2619991"/>
            <a:ext cx="21941368" cy="9048750"/>
          </a:xfrm>
        </p:spPr>
        <p:txBody>
          <a:bodyPr/>
          <a:lstStyle/>
          <a:p>
            <a:pPr marL="0" indent="0" fontAlgn="base">
              <a:buNone/>
            </a:pPr>
            <a:r>
              <a:rPr lang="it-IT" sz="4800" dirty="0">
                <a:solidFill>
                  <a:srgbClr val="000000"/>
                </a:solidFill>
                <a:latin typeface="Aptos" panose="020B0004020202020204" pitchFamily="34" charset="0"/>
              </a:rPr>
              <a:t>Sono state aperte le finestre di compilazione del questionario Opinioni Studenti sulle Attività Didattiche per gli insegnamenti </a:t>
            </a:r>
            <a:r>
              <a:rPr lang="it-IT" sz="4800" b="1" dirty="0">
                <a:solidFill>
                  <a:srgbClr val="000000"/>
                </a:solidFill>
                <a:latin typeface="Aptos" panose="020B0004020202020204" pitchFamily="34" charset="0"/>
              </a:rPr>
              <a:t>annuali e del secondo semestre</a:t>
            </a:r>
            <a:r>
              <a:rPr lang="it-IT" sz="4800" dirty="0">
                <a:solidFill>
                  <a:srgbClr val="000000"/>
                </a:solidFill>
                <a:latin typeface="Aptos" panose="020B0004020202020204" pitchFamily="34" charset="0"/>
              </a:rPr>
              <a:t> dell'</a:t>
            </a:r>
            <a:r>
              <a:rPr lang="it-IT" sz="4800" dirty="0" err="1">
                <a:solidFill>
                  <a:srgbClr val="000000"/>
                </a:solidFill>
                <a:latin typeface="Aptos" panose="020B0004020202020204" pitchFamily="34" charset="0"/>
              </a:rPr>
              <a:t>a.a</a:t>
            </a:r>
            <a:r>
              <a:rPr lang="it-IT" sz="4800" dirty="0">
                <a:solidFill>
                  <a:srgbClr val="000000"/>
                </a:solidFill>
                <a:latin typeface="Aptos" panose="020B0004020202020204" pitchFamily="34" charset="0"/>
              </a:rPr>
              <a:t>. 2025/26.</a:t>
            </a:r>
          </a:p>
          <a:p>
            <a:pPr algn="l" fontAlgn="base"/>
            <a:r>
              <a:rPr lang="it-IT" sz="4800" dirty="0">
                <a:solidFill>
                  <a:srgbClr val="000000"/>
                </a:solidFill>
                <a:latin typeface="Aptos" panose="020B0004020202020204" pitchFamily="34" charset="0"/>
              </a:rPr>
              <a:t>I questionari saranno </a:t>
            </a:r>
            <a:r>
              <a:rPr lang="it-IT" sz="4800" b="1" dirty="0">
                <a:solidFill>
                  <a:srgbClr val="000000"/>
                </a:solidFill>
                <a:latin typeface="Aptos" panose="020B0004020202020204" pitchFamily="34" charset="0"/>
              </a:rPr>
              <a:t>compilabili dagli studenti </a:t>
            </a:r>
            <a:r>
              <a:rPr lang="it-IT" sz="4800" dirty="0">
                <a:solidFill>
                  <a:srgbClr val="000000"/>
                </a:solidFill>
                <a:latin typeface="Aptos" panose="020B0004020202020204" pitchFamily="34" charset="0"/>
              </a:rPr>
              <a:t>nell'area </a:t>
            </a:r>
            <a:r>
              <a:rPr lang="it-IT" sz="4800" b="1" dirty="0">
                <a:solidFill>
                  <a:srgbClr val="000000"/>
                </a:solidFill>
                <a:highlight>
                  <a:srgbClr val="FFFF00"/>
                </a:highlight>
                <a:latin typeface="Aptos" panose="020B0004020202020204" pitchFamily="34" charset="0"/>
              </a:rPr>
              <a:t>“QUESTIONARI – Questionari </a:t>
            </a:r>
            <a:r>
              <a:rPr lang="it-IT" sz="4800" b="1" dirty="0">
                <a:solidFill>
                  <a:srgbClr val="000000"/>
                </a:solidFill>
                <a:highlight>
                  <a:srgbClr val="FFFF00"/>
                </a:highlight>
                <a:latin typeface="inherit"/>
              </a:rPr>
              <a:t>Valutazione</a:t>
            </a:r>
            <a:r>
              <a:rPr lang="it-IT" sz="4800" b="1" dirty="0">
                <a:solidFill>
                  <a:srgbClr val="000000"/>
                </a:solidFill>
                <a:highlight>
                  <a:srgbClr val="FFFF00"/>
                </a:highlight>
                <a:latin typeface="Aptos" panose="020B0004020202020204" pitchFamily="34" charset="0"/>
              </a:rPr>
              <a:t> Attività Didattiche</a:t>
            </a:r>
            <a:r>
              <a:rPr lang="it-IT" sz="4800" dirty="0">
                <a:solidFill>
                  <a:srgbClr val="000000"/>
                </a:solidFill>
                <a:highlight>
                  <a:srgbClr val="FFFF00"/>
                </a:highlight>
                <a:latin typeface="Aptos" panose="020B0004020202020204" pitchFamily="34" charset="0"/>
              </a:rPr>
              <a:t>” dei servizi on-line di Esse3  </a:t>
            </a:r>
            <a:r>
              <a:rPr lang="it-IT" sz="4800" b="1" u="sng" dirty="0">
                <a:solidFill>
                  <a:srgbClr val="000000"/>
                </a:solidFill>
                <a:highlight>
                  <a:srgbClr val="FFFF00"/>
                </a:highlight>
                <a:latin typeface="Aptos" panose="020B0004020202020204" pitchFamily="34" charset="0"/>
              </a:rPr>
              <a:t>fino al 31/7/2026</a:t>
            </a:r>
            <a:r>
              <a:rPr lang="it-IT" sz="4800" dirty="0">
                <a:solidFill>
                  <a:srgbClr val="000000"/>
                </a:solidFill>
                <a:highlight>
                  <a:srgbClr val="FFFF00"/>
                </a:highlight>
                <a:latin typeface="Aptos" panose="020B0004020202020204" pitchFamily="34" charset="0"/>
              </a:rPr>
              <a:t> (in ogni caso solo prima del sostenimento dell'esame).</a:t>
            </a:r>
          </a:p>
          <a:p>
            <a:pPr marL="0" indent="0" fontAlgn="base">
              <a:buNone/>
            </a:pPr>
            <a:r>
              <a:rPr lang="it-IT" sz="4800" dirty="0">
                <a:solidFill>
                  <a:srgbClr val="000000"/>
                </a:solidFill>
                <a:latin typeface="Aptos" panose="020B0004020202020204" pitchFamily="34" charset="0"/>
              </a:rPr>
              <a:t>Il Presidio della Qualità chiede a tutti i Docenti dell'Ateneo di collaborare alla buona riuscita della rilevazione:</a:t>
            </a:r>
          </a:p>
          <a:p>
            <a:pPr algn="l" rtl="0">
              <a:buFont typeface="Arial" panose="020B0604020202020204" pitchFamily="34" charset="0"/>
              <a:buChar char="•"/>
            </a:pPr>
            <a:r>
              <a:rPr lang="it-IT" sz="4800" dirty="0">
                <a:solidFill>
                  <a:srgbClr val="000000"/>
                </a:solidFill>
                <a:latin typeface="Aptos" panose="020B0004020202020204" pitchFamily="34" charset="0"/>
              </a:rPr>
              <a:t>invitando gli studenti a </a:t>
            </a:r>
            <a:r>
              <a:rPr lang="it-IT" sz="4800" b="1" dirty="0">
                <a:solidFill>
                  <a:srgbClr val="000000"/>
                </a:solidFill>
                <a:highlight>
                  <a:srgbClr val="FFFF00"/>
                </a:highlight>
                <a:latin typeface="Aptos" panose="020B0004020202020204" pitchFamily="34" charset="0"/>
              </a:rPr>
              <a:t>compilare il questionario prima della fine delle lezioni</a:t>
            </a:r>
            <a:r>
              <a:rPr lang="it-IT" sz="4800" dirty="0">
                <a:solidFill>
                  <a:srgbClr val="000000"/>
                </a:solidFill>
                <a:highlight>
                  <a:srgbClr val="FFFF00"/>
                </a:highlight>
                <a:latin typeface="Aptos" panose="020B0004020202020204" pitchFamily="34" charset="0"/>
              </a:rPr>
              <a:t> (</a:t>
            </a:r>
            <a:r>
              <a:rPr lang="it-IT" sz="4800" u="sng" dirty="0">
                <a:solidFill>
                  <a:srgbClr val="000000"/>
                </a:solidFill>
                <a:highlight>
                  <a:srgbClr val="FFFF00"/>
                </a:highlight>
                <a:latin typeface="Aptos" panose="020B0004020202020204" pitchFamily="34" charset="0"/>
              </a:rPr>
              <a:t>senza attendere l'iscrizione all'appello</a:t>
            </a:r>
            <a:r>
              <a:rPr lang="it-IT" sz="4800" dirty="0">
                <a:solidFill>
                  <a:srgbClr val="000000"/>
                </a:solidFill>
                <a:highlight>
                  <a:srgbClr val="FFFF00"/>
                </a:highlight>
                <a:latin typeface="Aptos" panose="020B0004020202020204" pitchFamily="34" charset="0"/>
              </a:rPr>
              <a:t>);</a:t>
            </a:r>
          </a:p>
          <a:p>
            <a:pPr algn="l" rtl="0">
              <a:buFont typeface="Arial" panose="020B0604020202020204" pitchFamily="34" charset="0"/>
              <a:buChar char="•"/>
            </a:pPr>
            <a:r>
              <a:rPr lang="it-IT" sz="4800" dirty="0">
                <a:solidFill>
                  <a:srgbClr val="000000"/>
                </a:solidFill>
                <a:latin typeface="Aptos" panose="020B0004020202020204" pitchFamily="34" charset="0"/>
              </a:rPr>
              <a:t>sensibilizzando gli studenti sull'</a:t>
            </a:r>
            <a:r>
              <a:rPr lang="it-IT" sz="4800" b="1" dirty="0">
                <a:solidFill>
                  <a:srgbClr val="000000"/>
                </a:solidFill>
                <a:latin typeface="Aptos" panose="020B0004020202020204" pitchFamily="34" charset="0"/>
              </a:rPr>
              <a:t>importanza della rilevazione</a:t>
            </a:r>
            <a:r>
              <a:rPr lang="it-IT" sz="4800" dirty="0">
                <a:solidFill>
                  <a:srgbClr val="000000"/>
                </a:solidFill>
                <a:latin typeface="Aptos" panose="020B0004020202020204" pitchFamily="34" charset="0"/>
              </a:rPr>
              <a:t>, i cui </a:t>
            </a:r>
            <a:r>
              <a:rPr lang="it-IT" sz="4800" b="1" dirty="0">
                <a:solidFill>
                  <a:srgbClr val="000000"/>
                </a:solidFill>
                <a:latin typeface="Aptos" panose="020B0004020202020204" pitchFamily="34" charset="0"/>
              </a:rPr>
              <a:t>risultati </a:t>
            </a:r>
            <a:r>
              <a:rPr lang="it-IT" sz="4800" dirty="0">
                <a:solidFill>
                  <a:srgbClr val="000000"/>
                </a:solidFill>
                <a:latin typeface="Aptos" panose="020B0004020202020204" pitchFamily="34" charset="0"/>
              </a:rPr>
              <a:t>sono costantemente </a:t>
            </a:r>
            <a:r>
              <a:rPr lang="it-IT" sz="4800" b="1" dirty="0">
                <a:solidFill>
                  <a:srgbClr val="000000"/>
                </a:solidFill>
                <a:latin typeface="Aptos" panose="020B0004020202020204" pitchFamily="34" charset="0"/>
              </a:rPr>
              <a:t>utilizzati </a:t>
            </a:r>
            <a:r>
              <a:rPr lang="it-IT" sz="4800" dirty="0">
                <a:solidFill>
                  <a:srgbClr val="000000"/>
                </a:solidFill>
                <a:latin typeface="Aptos" panose="020B0004020202020204" pitchFamily="34" charset="0"/>
              </a:rPr>
              <a:t>dai Coordinatori dei </a:t>
            </a:r>
            <a:r>
              <a:rPr lang="it-IT" sz="4800" dirty="0" err="1">
                <a:solidFill>
                  <a:srgbClr val="000000"/>
                </a:solidFill>
                <a:latin typeface="Aptos" panose="020B0004020202020204" pitchFamily="34" charset="0"/>
              </a:rPr>
              <a:t>CdS</a:t>
            </a:r>
            <a:r>
              <a:rPr lang="it-IT" sz="4800" dirty="0">
                <a:solidFill>
                  <a:srgbClr val="000000"/>
                </a:solidFill>
                <a:latin typeface="Aptos" panose="020B0004020202020204" pitchFamily="34" charset="0"/>
              </a:rPr>
              <a:t> e dalle Commissioni Paritetiche per favorire il </a:t>
            </a:r>
            <a:r>
              <a:rPr lang="it-IT" sz="4800" b="1" dirty="0">
                <a:solidFill>
                  <a:srgbClr val="000000"/>
                </a:solidFill>
                <a:latin typeface="Aptos" panose="020B0004020202020204" pitchFamily="34" charset="0"/>
              </a:rPr>
              <a:t>miglioramento continuo della </a:t>
            </a:r>
            <a:r>
              <a:rPr lang="it-IT" sz="4800" b="1" dirty="0">
                <a:solidFill>
                  <a:srgbClr val="000000"/>
                </a:solidFill>
                <a:latin typeface="inherit"/>
              </a:rPr>
              <a:t>didattica</a:t>
            </a:r>
            <a:r>
              <a:rPr lang="it-IT" sz="4800" dirty="0">
                <a:solidFill>
                  <a:srgbClr val="000000"/>
                </a:solidFill>
                <a:latin typeface="Aptos" panose="020B0004020202020204" pitchFamily="34" charset="0"/>
              </a:rPr>
              <a:t>;</a:t>
            </a:r>
          </a:p>
          <a:p>
            <a:pPr algn="l" rtl="0" fontAlgn="base">
              <a:buFont typeface="Arial" panose="020B0604020202020204" pitchFamily="34" charset="0"/>
              <a:buChar char="•"/>
            </a:pPr>
            <a:r>
              <a:rPr lang="it-IT" sz="4800" b="1" dirty="0">
                <a:solidFill>
                  <a:srgbClr val="000000"/>
                </a:solidFill>
                <a:latin typeface="inherit"/>
              </a:rPr>
              <a:t>segnalando</a:t>
            </a:r>
            <a:r>
              <a:rPr lang="it-IT" sz="4800" dirty="0">
                <a:solidFill>
                  <a:srgbClr val="000000"/>
                </a:solidFill>
                <a:latin typeface="inherit"/>
              </a:rPr>
              <a:t> qualsiasi </a:t>
            </a:r>
            <a:r>
              <a:rPr lang="it-IT" sz="4800" b="1" dirty="0">
                <a:solidFill>
                  <a:srgbClr val="000000"/>
                </a:solidFill>
                <a:latin typeface="inherit"/>
              </a:rPr>
              <a:t>anomalia</a:t>
            </a:r>
            <a:r>
              <a:rPr lang="it-IT" sz="4800" dirty="0">
                <a:solidFill>
                  <a:srgbClr val="000000"/>
                </a:solidFill>
                <a:latin typeface="inherit"/>
              </a:rPr>
              <a:t> all’indirizzo (</a:t>
            </a:r>
            <a:r>
              <a:rPr lang="it-IT" sz="4800" dirty="0" err="1">
                <a:solidFill>
                  <a:srgbClr val="000000"/>
                </a:solidFill>
                <a:latin typeface="inherit"/>
              </a:rPr>
              <a:t>valutazione@amm.units.it</a:t>
            </a:r>
            <a:r>
              <a:rPr lang="it-IT" sz="4800" dirty="0">
                <a:solidFill>
                  <a:srgbClr val="000000"/>
                </a:solidFill>
                <a:latin typeface="inherit"/>
              </a:rPr>
              <a:t>).</a:t>
            </a:r>
            <a:endParaRPr lang="it-IT" sz="4800" dirty="0"/>
          </a:p>
          <a:p>
            <a:pPr marL="0" indent="0" fontAlgn="base">
              <a:buNone/>
            </a:pPr>
            <a:br>
              <a:rPr lang="it-IT" sz="3600" dirty="0">
                <a:solidFill>
                  <a:srgbClr val="000000"/>
                </a:solidFill>
                <a:highlight>
                  <a:srgbClr val="FFFFFF"/>
                </a:highlight>
                <a:latin typeface="inherit"/>
              </a:rPr>
            </a:br>
            <a:br>
              <a:rPr lang="it-IT" dirty="0"/>
            </a:br>
            <a:endParaRPr lang="it-IT" dirty="0"/>
          </a:p>
        </p:txBody>
      </p:sp>
      <p:sp>
        <p:nvSpPr>
          <p:cNvPr id="4" name="Segnaposto piè di pagina 3">
            <a:extLst>
              <a:ext uri="{FF2B5EF4-FFF2-40B4-BE49-F238E27FC236}">
                <a16:creationId xmlns:a16="http://schemas.microsoft.com/office/drawing/2014/main" id="{602C5401-EFB6-5146-F7DB-76D6F6626950}"/>
              </a:ext>
            </a:extLst>
          </p:cNvPr>
          <p:cNvSpPr>
            <a:spLocks noGrp="1"/>
          </p:cNvSpPr>
          <p:nvPr>
            <p:ph type="ftr" sz="quarter" idx="11"/>
          </p:nvPr>
        </p:nvSpPr>
        <p:spPr/>
        <p:txBody>
          <a:bodyPr/>
          <a:lstStyle/>
          <a:p>
            <a:endParaRPr lang="it-IT" altLang="en-US"/>
          </a:p>
        </p:txBody>
      </p:sp>
      <p:sp>
        <p:nvSpPr>
          <p:cNvPr id="5" name="Segnaposto numero diapositiva 4">
            <a:extLst>
              <a:ext uri="{FF2B5EF4-FFF2-40B4-BE49-F238E27FC236}">
                <a16:creationId xmlns:a16="http://schemas.microsoft.com/office/drawing/2014/main" id="{F5C002E2-0CEF-13BB-CF0A-B8BD8C2DBB75}"/>
              </a:ext>
            </a:extLst>
          </p:cNvPr>
          <p:cNvSpPr>
            <a:spLocks noGrp="1"/>
          </p:cNvSpPr>
          <p:nvPr>
            <p:ph type="sldNum" sz="quarter" idx="12"/>
          </p:nvPr>
        </p:nvSpPr>
        <p:spPr/>
        <p:txBody>
          <a:bodyPr/>
          <a:lstStyle/>
          <a:p>
            <a:endParaRPr lang="it-IT" altLang="en-US" dirty="0"/>
          </a:p>
        </p:txBody>
      </p:sp>
      <p:sp>
        <p:nvSpPr>
          <p:cNvPr id="6" name="CasellaDiTesto 5">
            <a:extLst>
              <a:ext uri="{FF2B5EF4-FFF2-40B4-BE49-F238E27FC236}">
                <a16:creationId xmlns:a16="http://schemas.microsoft.com/office/drawing/2014/main" id="{9D87DF7E-5E8D-A7EE-9836-8D6CDE657BD9}"/>
              </a:ext>
            </a:extLst>
          </p:cNvPr>
          <p:cNvSpPr txBox="1"/>
          <p:nvPr/>
        </p:nvSpPr>
        <p:spPr>
          <a:xfrm>
            <a:off x="7626927" y="1266379"/>
            <a:ext cx="8789586" cy="923330"/>
          </a:xfrm>
          <a:prstGeom prst="rect">
            <a:avLst/>
          </a:prstGeom>
          <a:noFill/>
        </p:spPr>
        <p:txBody>
          <a:bodyPr wrap="none" rtlCol="0">
            <a:spAutoFit/>
          </a:bodyPr>
          <a:lstStyle/>
          <a:p>
            <a:r>
              <a:rPr lang="it-IT" sz="5400" dirty="0">
                <a:solidFill>
                  <a:srgbClr val="FF0000"/>
                </a:solidFill>
              </a:rPr>
              <a:t>Valutazione della didattica</a:t>
            </a:r>
          </a:p>
        </p:txBody>
      </p:sp>
    </p:spTree>
    <p:extLst>
      <p:ext uri="{BB962C8B-B14F-4D97-AF65-F5344CB8AC3E}">
        <p14:creationId xmlns:p14="http://schemas.microsoft.com/office/powerpoint/2010/main" val="20726970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14EF90C-88D0-98BF-7E02-E60902A0D8F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6261" y="235133"/>
            <a:ext cx="11142134" cy="12115558"/>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a:extLst>
              <a:ext uri="{FF2B5EF4-FFF2-40B4-BE49-F238E27FC236}">
                <a16:creationId xmlns:a16="http://schemas.microsoft.com/office/drawing/2014/main" id="{1721EB9B-2979-E761-F2CA-2824D63A002F}"/>
              </a:ext>
            </a:extLst>
          </p:cNvPr>
          <p:cNvSpPr txBox="1"/>
          <p:nvPr/>
        </p:nvSpPr>
        <p:spPr>
          <a:xfrm>
            <a:off x="12192000" y="235132"/>
            <a:ext cx="11377632" cy="11172289"/>
          </a:xfrm>
          <a:prstGeom prst="rect">
            <a:avLst/>
          </a:prstGeom>
          <a:noFill/>
        </p:spPr>
        <p:txBody>
          <a:bodyPr wrap="square" rtlCol="0">
            <a:spAutoFit/>
          </a:bodyPr>
          <a:lstStyle/>
          <a:p>
            <a:pPr algn="l"/>
            <a:r>
              <a:rPr lang="it-IT" sz="6000" dirty="0">
                <a:solidFill>
                  <a:srgbClr val="000000"/>
                </a:solidFill>
                <a:latin typeface="work sans" pitchFamily="2" charset="77"/>
              </a:rPr>
              <a:t>«Usando il gambo tagliato dell'insalata come un timbro, Bernardino scopre che ci sono rose nell'insalata. E voi, le avete mai viste?».</a:t>
            </a:r>
          </a:p>
          <a:p>
            <a:pPr algn="l"/>
            <a:r>
              <a:rPr lang="it-IT" sz="6000" dirty="0">
                <a:solidFill>
                  <a:srgbClr val="000000"/>
                </a:solidFill>
                <a:latin typeface="work sans" pitchFamily="2" charset="77"/>
              </a:rPr>
              <a:t>In questo testo </a:t>
            </a:r>
            <a:r>
              <a:rPr lang="it-IT" sz="6000" b="1" dirty="0">
                <a:solidFill>
                  <a:srgbClr val="000000"/>
                </a:solidFill>
                <a:latin typeface="work sans" pitchFamily="2" charset="77"/>
              </a:rPr>
              <a:t>Munari</a:t>
            </a:r>
            <a:r>
              <a:rPr lang="it-IT" sz="6000" dirty="0">
                <a:solidFill>
                  <a:srgbClr val="000000"/>
                </a:solidFill>
                <a:latin typeface="work sans" pitchFamily="2" charset="77"/>
              </a:rPr>
              <a:t> gioca con gli ortaggi, tagliandoli a metà e immergendoli nel colore: </a:t>
            </a:r>
            <a:r>
              <a:rPr lang="it-IT" sz="6000" b="1" dirty="0">
                <a:solidFill>
                  <a:srgbClr val="000000"/>
                </a:solidFill>
                <a:latin typeface="work sans" pitchFamily="2" charset="77"/>
              </a:rPr>
              <a:t>è così che dall'insalata nascono le rose, dai cavoli gli alberi e dai pomodori i fiori</a:t>
            </a:r>
            <a:r>
              <a:rPr lang="it-IT" sz="6000" dirty="0">
                <a:solidFill>
                  <a:srgbClr val="000000"/>
                </a:solidFill>
                <a:latin typeface="work sans" pitchFamily="2" charset="77"/>
              </a:rPr>
              <a:t>.</a:t>
            </a:r>
          </a:p>
        </p:txBody>
      </p:sp>
    </p:spTree>
    <p:extLst>
      <p:ext uri="{BB962C8B-B14F-4D97-AF65-F5344CB8AC3E}">
        <p14:creationId xmlns:p14="http://schemas.microsoft.com/office/powerpoint/2010/main" val="39835091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17E27B-F93E-C390-6E36-E058A9F3CAED}"/>
              </a:ext>
            </a:extLst>
          </p:cNvPr>
          <p:cNvSpPr>
            <a:spLocks noGrp="1"/>
          </p:cNvSpPr>
          <p:nvPr>
            <p:ph type="title"/>
          </p:nvPr>
        </p:nvSpPr>
        <p:spPr>
          <a:xfrm>
            <a:off x="1301362" y="1285103"/>
            <a:ext cx="7768497" cy="10577384"/>
          </a:xfrm>
        </p:spPr>
        <p:txBody>
          <a:bodyPr>
            <a:normAutofit fontScale="90000"/>
          </a:bodyPr>
          <a:lstStyle/>
          <a:p>
            <a:r>
              <a:rPr lang="it-IT" sz="6600" b="1" i="1" dirty="0">
                <a:effectLst/>
                <a:latin typeface="Calibri" panose="020F0502020204030204" pitchFamily="34" charset="0"/>
              </a:rPr>
              <a:t>«Quando la mamma pulisce l’insalata, taglia le foglie vicino al gambo; con un taglio solo le taglia tutte e butta via questo tronchetto con ancora l’attaccatura delle foglie. Ecco dove si nascondono le rose. </a:t>
            </a:r>
            <a:br>
              <a:rPr lang="it-IT" sz="6600" b="1" i="1" dirty="0">
                <a:effectLst/>
                <a:latin typeface="Calibri" panose="020F0502020204030204" pitchFamily="34" charset="0"/>
              </a:rPr>
            </a:br>
            <a:r>
              <a:rPr lang="it-IT" sz="6600" b="1" i="1" dirty="0">
                <a:effectLst/>
                <a:latin typeface="Calibri" panose="020F0502020204030204" pitchFamily="34" charset="0"/>
              </a:rPr>
              <a:t>La mamma non lo sa...» </a:t>
            </a:r>
            <a:br>
              <a:rPr lang="it-IT" dirty="0">
                <a:effectLst/>
              </a:rPr>
            </a:br>
            <a:endParaRPr lang="it-IT" dirty="0"/>
          </a:p>
        </p:txBody>
      </p:sp>
      <p:pic>
        <p:nvPicPr>
          <p:cNvPr id="1025" name="Picture 1" descr="page4image293597776">
            <a:extLst>
              <a:ext uri="{FF2B5EF4-FFF2-40B4-BE49-F238E27FC236}">
                <a16:creationId xmlns:a16="http://schemas.microsoft.com/office/drawing/2014/main" id="{A11887B7-0AA2-2F5C-D473-82060E1ECC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41362" y="1285102"/>
            <a:ext cx="7768497" cy="469556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age4image379601232">
            <a:extLst>
              <a:ext uri="{FF2B5EF4-FFF2-40B4-BE49-F238E27FC236}">
                <a16:creationId xmlns:a16="http://schemas.microsoft.com/office/drawing/2014/main" id="{CC054523-45C0-B779-39A1-7DB1DB5076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60692" y="6858000"/>
            <a:ext cx="6265561" cy="4726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27292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D0B7D5E6-090E-8268-FBB8-83B731340BD3}"/>
              </a:ext>
            </a:extLst>
          </p:cNvPr>
          <p:cNvSpPr txBox="1"/>
          <p:nvPr/>
        </p:nvSpPr>
        <p:spPr>
          <a:xfrm>
            <a:off x="1408670" y="1507524"/>
            <a:ext cx="21920887" cy="8402300"/>
          </a:xfrm>
          <a:prstGeom prst="rect">
            <a:avLst/>
          </a:prstGeom>
          <a:noFill/>
        </p:spPr>
        <p:txBody>
          <a:bodyPr wrap="square" rtlCol="0">
            <a:spAutoFit/>
          </a:bodyPr>
          <a:lstStyle/>
          <a:p>
            <a:r>
              <a:rPr lang="it-IT" sz="10800" b="1" dirty="0">
                <a:solidFill>
                  <a:srgbClr val="FF0000"/>
                </a:solidFill>
              </a:rPr>
              <a:t>Utilizzare i materiali a disposizione per creare una composizione colorata</a:t>
            </a:r>
          </a:p>
          <a:p>
            <a:r>
              <a:rPr lang="it-IT" sz="10800" b="1" dirty="0">
                <a:solidFill>
                  <a:srgbClr val="FF0000"/>
                </a:solidFill>
              </a:rPr>
              <a:t>e inventare una breve filastrocca, poesia, racconto…</a:t>
            </a:r>
          </a:p>
        </p:txBody>
      </p:sp>
    </p:spTree>
    <p:extLst>
      <p:ext uri="{BB962C8B-B14F-4D97-AF65-F5344CB8AC3E}">
        <p14:creationId xmlns:p14="http://schemas.microsoft.com/office/powerpoint/2010/main" val="3689487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E5290EAD-0C1E-B56F-BF3B-71FF17AA28BE}"/>
              </a:ext>
            </a:extLst>
          </p:cNvPr>
          <p:cNvSpPr txBox="1"/>
          <p:nvPr/>
        </p:nvSpPr>
        <p:spPr>
          <a:xfrm>
            <a:off x="842211" y="2273643"/>
            <a:ext cx="23541789" cy="10064294"/>
          </a:xfrm>
          <a:prstGeom prst="rect">
            <a:avLst/>
          </a:prstGeom>
          <a:noFill/>
        </p:spPr>
        <p:txBody>
          <a:bodyPr wrap="square" rtlCol="0">
            <a:spAutoFit/>
          </a:bodyPr>
          <a:lstStyle/>
          <a:p>
            <a:r>
              <a:rPr lang="it-IT" sz="7200" dirty="0">
                <a:solidFill>
                  <a:srgbClr val="FF0000"/>
                </a:solidFill>
              </a:rPr>
              <a:t>Riprendiamo i gruppi di lavoro </a:t>
            </a:r>
          </a:p>
          <a:p>
            <a:endParaRPr lang="it-IT" sz="7200" dirty="0">
              <a:solidFill>
                <a:srgbClr val="FF0000"/>
              </a:solidFill>
            </a:endParaRPr>
          </a:p>
          <a:p>
            <a:pPr algn="l"/>
            <a:r>
              <a:rPr lang="it-IT" sz="7200" dirty="0">
                <a:solidFill>
                  <a:srgbClr val="010102"/>
                </a:solidFill>
              </a:rPr>
              <a:t>Analisi autonoma di alcuni albi illustrati:</a:t>
            </a:r>
          </a:p>
          <a:p>
            <a:pPr marL="857250" indent="-857250" algn="l">
              <a:buFontTx/>
              <a:buChar char="-"/>
            </a:pPr>
            <a:r>
              <a:rPr lang="it-IT" sz="7200" dirty="0">
                <a:solidFill>
                  <a:srgbClr val="010102"/>
                </a:solidFill>
              </a:rPr>
              <a:t>Tema</a:t>
            </a:r>
          </a:p>
          <a:p>
            <a:pPr marL="857250" indent="-857250" algn="l">
              <a:buFontTx/>
              <a:buChar char="-"/>
            </a:pPr>
            <a:r>
              <a:rPr lang="it-IT" sz="7200" dirty="0">
                <a:solidFill>
                  <a:srgbClr val="010102"/>
                </a:solidFill>
              </a:rPr>
              <a:t>Modalità di trattazione</a:t>
            </a:r>
          </a:p>
          <a:p>
            <a:pPr marL="857250" indent="-857250" algn="l">
              <a:buFontTx/>
              <a:buChar char="-"/>
            </a:pPr>
            <a:r>
              <a:rPr lang="it-IT" sz="7200" dirty="0">
                <a:solidFill>
                  <a:srgbClr val="010102"/>
                </a:solidFill>
              </a:rPr>
              <a:t>Età consigliata</a:t>
            </a:r>
          </a:p>
          <a:p>
            <a:pPr marL="857250" indent="-857250" algn="l">
              <a:buFontTx/>
              <a:buChar char="-"/>
            </a:pPr>
            <a:r>
              <a:rPr lang="it-IT" sz="7200" dirty="0">
                <a:solidFill>
                  <a:srgbClr val="010102"/>
                </a:solidFill>
              </a:rPr>
              <a:t>Attività eventuale da sviluppare </a:t>
            </a:r>
          </a:p>
          <a:p>
            <a:pPr marL="857250" indent="-857250" algn="l">
              <a:buFontTx/>
              <a:buChar char="-"/>
            </a:pPr>
            <a:r>
              <a:rPr lang="it-IT" sz="7200" dirty="0">
                <a:solidFill>
                  <a:srgbClr val="010102"/>
                </a:solidFill>
              </a:rPr>
              <a:t>Elementi fondanti la letteratura per l’infanzia reperibili nel testo</a:t>
            </a:r>
          </a:p>
        </p:txBody>
      </p:sp>
    </p:spTree>
    <p:extLst>
      <p:ext uri="{BB962C8B-B14F-4D97-AF65-F5344CB8AC3E}">
        <p14:creationId xmlns:p14="http://schemas.microsoft.com/office/powerpoint/2010/main" val="4209136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5A5A6A5C-54E9-5FCA-422C-1FDC4D229F1D}"/>
              </a:ext>
            </a:extLst>
          </p:cNvPr>
          <p:cNvSpPr txBox="1"/>
          <p:nvPr/>
        </p:nvSpPr>
        <p:spPr>
          <a:xfrm>
            <a:off x="3030583" y="4336869"/>
            <a:ext cx="17922240" cy="3046988"/>
          </a:xfrm>
          <a:prstGeom prst="rect">
            <a:avLst/>
          </a:prstGeom>
          <a:noFill/>
        </p:spPr>
        <p:txBody>
          <a:bodyPr wrap="square" rtlCol="0">
            <a:spAutoFit/>
          </a:bodyPr>
          <a:lstStyle/>
          <a:p>
            <a:r>
              <a:rPr lang="it-IT" sz="9600" b="1" dirty="0"/>
              <a:t>Lettura da parte di ogni gruppo</a:t>
            </a:r>
          </a:p>
        </p:txBody>
      </p:sp>
    </p:spTree>
    <p:extLst>
      <p:ext uri="{BB962C8B-B14F-4D97-AF65-F5344CB8AC3E}">
        <p14:creationId xmlns:p14="http://schemas.microsoft.com/office/powerpoint/2010/main" val="39640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C420FAA4-8A9E-B646-76E9-9DB4D722B11E}"/>
              </a:ext>
            </a:extLst>
          </p:cNvPr>
          <p:cNvSpPr txBox="1"/>
          <p:nvPr/>
        </p:nvSpPr>
        <p:spPr>
          <a:xfrm>
            <a:off x="1480457" y="1306286"/>
            <a:ext cx="21052972" cy="1169551"/>
          </a:xfrm>
          <a:prstGeom prst="rect">
            <a:avLst/>
          </a:prstGeom>
          <a:noFill/>
        </p:spPr>
        <p:txBody>
          <a:bodyPr wrap="square" rtlCol="0">
            <a:spAutoFit/>
          </a:bodyPr>
          <a:lstStyle/>
          <a:p>
            <a:r>
              <a:rPr lang="it-IT" dirty="0">
                <a:solidFill>
                  <a:srgbClr val="3C3E3B"/>
                </a:solidFill>
                <a:highlight>
                  <a:srgbClr val="F4F4F4"/>
                </a:highlight>
                <a:latin typeface="FormaDJRText"/>
              </a:rPr>
              <a:t>L</a:t>
            </a:r>
            <a:r>
              <a:rPr lang="it-IT" b="0" i="0" u="none" strike="noStrike" dirty="0">
                <a:solidFill>
                  <a:srgbClr val="3C3E3B"/>
                </a:solidFill>
                <a:effectLst/>
                <a:highlight>
                  <a:srgbClr val="F4F4F4"/>
                </a:highlight>
                <a:latin typeface="FormaDJRText"/>
              </a:rPr>
              <a:t>'espressione del suo mondo fantasioso prenderà più volte la forma dell' illustrazione di libri per bambini (</a:t>
            </a:r>
            <a:r>
              <a:rPr lang="it-IT" b="0" i="1" u="none" strike="noStrike" dirty="0">
                <a:solidFill>
                  <a:srgbClr val="3C3E3B"/>
                </a:solidFill>
                <a:effectLst/>
                <a:latin typeface="FormaDJRText"/>
              </a:rPr>
              <a:t>Cappuccetto Verde</a:t>
            </a:r>
            <a:r>
              <a:rPr lang="it-IT" b="0" i="0" u="none" strike="noStrike" dirty="0">
                <a:solidFill>
                  <a:srgbClr val="3C3E3B"/>
                </a:solidFill>
                <a:effectLst/>
                <a:highlight>
                  <a:srgbClr val="F4F4F4"/>
                </a:highlight>
                <a:latin typeface="FormaDJRText"/>
              </a:rPr>
              <a:t> e </a:t>
            </a:r>
            <a:r>
              <a:rPr lang="it-IT" b="0" i="1" u="none" strike="noStrike" dirty="0">
                <a:solidFill>
                  <a:srgbClr val="3C3E3B"/>
                </a:solidFill>
                <a:effectLst/>
                <a:latin typeface="FormaDJRText"/>
              </a:rPr>
              <a:t>Cappuccetto Giallo</a:t>
            </a:r>
            <a:r>
              <a:rPr lang="it-IT" b="0" i="0" u="none" strike="noStrike" dirty="0">
                <a:solidFill>
                  <a:srgbClr val="3C3E3B"/>
                </a:solidFill>
                <a:effectLst/>
                <a:highlight>
                  <a:srgbClr val="F4F4F4"/>
                </a:highlight>
                <a:latin typeface="FormaDJRText"/>
              </a:rPr>
              <a:t>, 1972; </a:t>
            </a:r>
            <a:r>
              <a:rPr lang="it-IT" b="0" i="1" u="none" strike="noStrike" dirty="0">
                <a:solidFill>
                  <a:srgbClr val="3C3E3B"/>
                </a:solidFill>
                <a:effectLst/>
                <a:latin typeface="FormaDJRText"/>
              </a:rPr>
              <a:t>Il furbo colibrì</a:t>
            </a:r>
            <a:r>
              <a:rPr lang="it-IT" b="0" i="0" u="none" strike="noStrike" dirty="0">
                <a:solidFill>
                  <a:srgbClr val="3C3E3B"/>
                </a:solidFill>
                <a:effectLst/>
                <a:highlight>
                  <a:srgbClr val="F4F4F4"/>
                </a:highlight>
                <a:latin typeface="FormaDJRText"/>
              </a:rPr>
              <a:t>, 1977).</a:t>
            </a:r>
            <a:endParaRPr lang="it-IT" dirty="0"/>
          </a:p>
        </p:txBody>
      </p:sp>
      <p:sp>
        <p:nvSpPr>
          <p:cNvPr id="4" name="CasellaDiTesto 3">
            <a:extLst>
              <a:ext uri="{FF2B5EF4-FFF2-40B4-BE49-F238E27FC236}">
                <a16:creationId xmlns:a16="http://schemas.microsoft.com/office/drawing/2014/main" id="{06F053BE-903B-BD6F-4AB2-F552737752F4}"/>
              </a:ext>
            </a:extLst>
          </p:cNvPr>
          <p:cNvSpPr txBox="1"/>
          <p:nvPr/>
        </p:nvSpPr>
        <p:spPr>
          <a:xfrm>
            <a:off x="1121229" y="966436"/>
            <a:ext cx="21771428" cy="9664184"/>
          </a:xfrm>
          <a:prstGeom prst="rect">
            <a:avLst/>
          </a:prstGeom>
          <a:noFill/>
        </p:spPr>
        <p:txBody>
          <a:bodyPr wrap="square" rtlCol="0">
            <a:spAutoFit/>
          </a:bodyPr>
          <a:lstStyle/>
          <a:p>
            <a:r>
              <a:rPr lang="it-IT" sz="5400" b="1" i="1" u="none" strike="noStrike" dirty="0">
                <a:solidFill>
                  <a:schemeClr val="accent1">
                    <a:lumMod val="50000"/>
                  </a:schemeClr>
                </a:solidFill>
                <a:effectLst/>
                <a:highlight>
                  <a:srgbClr val="FFFFFF"/>
                </a:highlight>
                <a:latin typeface="Open Sans" panose="020B0606030504020204" pitchFamily="34" charset="0"/>
              </a:rPr>
              <a:t>C'è sempre qualche vecchia signora che affronta i bambini facendo delle smorfie da far paura e dicendo delle stupidaggini con un linguaggio informale pieno di </a:t>
            </a:r>
            <a:r>
              <a:rPr lang="it-IT" sz="5400" b="1" i="1" u="none" strike="noStrike" dirty="0" err="1">
                <a:solidFill>
                  <a:schemeClr val="accent1">
                    <a:lumMod val="50000"/>
                  </a:schemeClr>
                </a:solidFill>
                <a:effectLst/>
                <a:highlight>
                  <a:srgbClr val="FFFFFF"/>
                </a:highlight>
                <a:latin typeface="Open Sans" panose="020B0606030504020204" pitchFamily="34" charset="0"/>
              </a:rPr>
              <a:t>ciccì</a:t>
            </a:r>
            <a:r>
              <a:rPr lang="it-IT" sz="5400" b="1" i="1" u="none" strike="noStrike" dirty="0">
                <a:solidFill>
                  <a:schemeClr val="accent1">
                    <a:lumMod val="50000"/>
                  </a:schemeClr>
                </a:solidFill>
                <a:effectLst/>
                <a:highlight>
                  <a:srgbClr val="FFFFFF"/>
                </a:highlight>
                <a:latin typeface="Open Sans" panose="020B0606030504020204" pitchFamily="34" charset="0"/>
              </a:rPr>
              <a:t> e di </a:t>
            </a:r>
            <a:r>
              <a:rPr lang="it-IT" sz="5400" b="1" i="1" u="none" strike="noStrike" dirty="0" err="1">
                <a:solidFill>
                  <a:schemeClr val="accent1">
                    <a:lumMod val="50000"/>
                  </a:schemeClr>
                </a:solidFill>
                <a:effectLst/>
                <a:highlight>
                  <a:srgbClr val="FFFFFF"/>
                </a:highlight>
                <a:latin typeface="Open Sans" panose="020B0606030504020204" pitchFamily="34" charset="0"/>
              </a:rPr>
              <a:t>coccò</a:t>
            </a:r>
            <a:r>
              <a:rPr lang="it-IT" sz="5400" b="1" i="1" u="none" strike="noStrike" dirty="0">
                <a:solidFill>
                  <a:schemeClr val="accent1">
                    <a:lumMod val="50000"/>
                  </a:schemeClr>
                </a:solidFill>
                <a:effectLst/>
                <a:highlight>
                  <a:srgbClr val="FFFFFF"/>
                </a:highlight>
                <a:latin typeface="Open Sans" panose="020B0606030504020204" pitchFamily="34" charset="0"/>
              </a:rPr>
              <a:t> e di </a:t>
            </a:r>
            <a:r>
              <a:rPr lang="it-IT" sz="5400" b="1" i="1" u="none" strike="noStrike" dirty="0" err="1">
                <a:solidFill>
                  <a:schemeClr val="accent1">
                    <a:lumMod val="50000"/>
                  </a:schemeClr>
                </a:solidFill>
                <a:effectLst/>
                <a:highlight>
                  <a:srgbClr val="FFFFFF"/>
                </a:highlight>
                <a:latin typeface="Open Sans" panose="020B0606030504020204" pitchFamily="34" charset="0"/>
              </a:rPr>
              <a:t>piciupaciù</a:t>
            </a:r>
            <a:r>
              <a:rPr lang="it-IT" sz="5400" b="1" i="1" u="none" strike="noStrike" dirty="0">
                <a:solidFill>
                  <a:schemeClr val="accent1">
                    <a:lumMod val="50000"/>
                  </a:schemeClr>
                </a:solidFill>
                <a:effectLst/>
                <a:highlight>
                  <a:srgbClr val="FFFFFF"/>
                </a:highlight>
                <a:latin typeface="Open Sans" panose="020B0606030504020204" pitchFamily="34" charset="0"/>
              </a:rPr>
              <a:t>. Di solito i bambini guardano con molta severità queste persone che sono invecchiate invano; non capiscono cosa vogliono e tornano ai loro giochi, giochi semplici e molto seri.</a:t>
            </a:r>
            <a:br>
              <a:rPr lang="it-IT" sz="5400" b="1" dirty="0">
                <a:solidFill>
                  <a:schemeClr val="accent1">
                    <a:lumMod val="50000"/>
                  </a:schemeClr>
                </a:solidFill>
              </a:rPr>
            </a:br>
            <a:r>
              <a:rPr lang="it-IT" sz="5400" b="1" i="1" u="none" strike="noStrike" dirty="0">
                <a:solidFill>
                  <a:schemeClr val="accent1">
                    <a:lumMod val="50000"/>
                  </a:schemeClr>
                </a:solidFill>
                <a:effectLst/>
                <a:highlight>
                  <a:srgbClr val="FFFFFF"/>
                </a:highlight>
                <a:latin typeface="Open Sans" panose="020B0606030504020204" pitchFamily="34" charset="0"/>
              </a:rPr>
              <a:t>Conservare l'infanzia dentro di sé vuol dire conservare la curiosità di conoscere, il piacere di capire, la voglia di comunicare.</a:t>
            </a:r>
          </a:p>
          <a:p>
            <a:r>
              <a:rPr lang="it-IT" sz="2800" dirty="0">
                <a:effectLst/>
                <a:latin typeface="CrimsonText"/>
              </a:rPr>
              <a:t>Da “Fantasia”, Universale Laterza. </a:t>
            </a:r>
            <a:endParaRPr lang="it-IT" sz="2800" b="1" i="1" u="none" strike="noStrike" dirty="0">
              <a:solidFill>
                <a:schemeClr val="accent1">
                  <a:lumMod val="50000"/>
                </a:schemeClr>
              </a:solidFill>
              <a:effectLst/>
              <a:highlight>
                <a:srgbClr val="FFFFFF"/>
              </a:highlight>
              <a:latin typeface="Open Sans" panose="020B0606030504020204" pitchFamily="34" charset="0"/>
            </a:endParaRPr>
          </a:p>
          <a:p>
            <a:br>
              <a:rPr lang="it-IT" sz="5400" b="1" dirty="0">
                <a:solidFill>
                  <a:schemeClr val="accent1">
                    <a:lumMod val="50000"/>
                  </a:schemeClr>
                </a:solidFill>
              </a:rPr>
            </a:br>
            <a:r>
              <a:rPr lang="it-IT" sz="5400" b="1" i="1" u="none" strike="noStrike" dirty="0">
                <a:solidFill>
                  <a:schemeClr val="accent1">
                    <a:lumMod val="50000"/>
                  </a:schemeClr>
                </a:solidFill>
                <a:effectLst/>
                <a:highlight>
                  <a:srgbClr val="FFFFFF"/>
                </a:highlight>
                <a:latin typeface="Open Sans" panose="020B0606030504020204" pitchFamily="34" charset="0"/>
              </a:rPr>
              <a:t>Progresso è quando si semplifica e non quando si complica.</a:t>
            </a:r>
            <a:br>
              <a:rPr lang="it-IT" sz="5400" b="1" dirty="0">
                <a:solidFill>
                  <a:schemeClr val="accent1">
                    <a:lumMod val="50000"/>
                  </a:schemeClr>
                </a:solidFill>
              </a:rPr>
            </a:br>
            <a:r>
              <a:rPr lang="it-IT" sz="5400" b="1" i="1" u="none" strike="noStrike" dirty="0">
                <a:solidFill>
                  <a:schemeClr val="accent1">
                    <a:lumMod val="50000"/>
                  </a:schemeClr>
                </a:solidFill>
                <a:effectLst/>
                <a:highlight>
                  <a:srgbClr val="FFFFFF"/>
                </a:highlight>
                <a:latin typeface="Open Sans" panose="020B0606030504020204" pitchFamily="34" charset="0"/>
              </a:rPr>
              <a:t>(Bruno Munari)</a:t>
            </a:r>
            <a:endParaRPr lang="it-IT" sz="5400" b="1" dirty="0">
              <a:solidFill>
                <a:schemeClr val="accent1">
                  <a:lumMod val="50000"/>
                </a:schemeClr>
              </a:solidFill>
            </a:endParaRPr>
          </a:p>
        </p:txBody>
      </p:sp>
      <p:sp>
        <p:nvSpPr>
          <p:cNvPr id="3" name="CasellaDiTesto 2">
            <a:extLst>
              <a:ext uri="{FF2B5EF4-FFF2-40B4-BE49-F238E27FC236}">
                <a16:creationId xmlns:a16="http://schemas.microsoft.com/office/drawing/2014/main" id="{CD378995-A386-3499-691A-53E76C2E4375}"/>
              </a:ext>
            </a:extLst>
          </p:cNvPr>
          <p:cNvSpPr txBox="1"/>
          <p:nvPr/>
        </p:nvSpPr>
        <p:spPr>
          <a:xfrm>
            <a:off x="2362200" y="11163300"/>
            <a:ext cx="20171229" cy="155427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647700" rtl="0" fontAlgn="auto" latinLnBrk="0" hangingPunct="0">
              <a:lnSpc>
                <a:spcPct val="100000"/>
              </a:lnSpc>
              <a:spcBef>
                <a:spcPts val="0"/>
              </a:spcBef>
              <a:spcAft>
                <a:spcPts val="0"/>
              </a:spcAft>
              <a:buClrTx/>
              <a:buSzTx/>
              <a:buFontTx/>
              <a:buNone/>
              <a:tabLst/>
            </a:pPr>
            <a:r>
              <a:rPr kumimoji="0" lang="it-IT" sz="6000" b="0" i="0" u="none" strike="noStrike" cap="none" spc="0" normalizeH="0" baseline="0" dirty="0">
                <a:ln>
                  <a:noFill/>
                </a:ln>
                <a:solidFill>
                  <a:srgbClr val="5B5854"/>
                </a:solidFill>
                <a:effectLst/>
                <a:uFillTx/>
                <a:latin typeface="Avenir LT Std 85 Heavy"/>
                <a:ea typeface="Avenir LT Std 85 Heavy"/>
                <a:cs typeface="Avenir LT Std 85 Heavy"/>
                <a:sym typeface="Avenir LT Std 85 Heavy"/>
                <a:hlinkClick r:id="rId2"/>
              </a:rPr>
              <a:t>https://www.incasaconmunari.it</a:t>
            </a:r>
            <a:endParaRPr kumimoji="0" lang="it-IT" sz="6000" b="0" i="0" u="none" strike="noStrike" cap="none" spc="0" normalizeH="0" baseline="0" dirty="0">
              <a:ln>
                <a:noFill/>
              </a:ln>
              <a:solidFill>
                <a:srgbClr val="5B5854"/>
              </a:solidFill>
              <a:effectLst/>
              <a:uFillTx/>
              <a:latin typeface="Avenir LT Std 85 Heavy"/>
              <a:ea typeface="Avenir LT Std 85 Heavy"/>
              <a:cs typeface="Avenir LT Std 85 Heavy"/>
              <a:sym typeface="Avenir LT Std 85 Heavy"/>
            </a:endParaRPr>
          </a:p>
          <a:p>
            <a:pPr marL="0" marR="0" indent="0" algn="ctr" defTabSz="647700" rtl="0" fontAlgn="auto" latinLnBrk="0" hangingPunct="0">
              <a:lnSpc>
                <a:spcPct val="100000"/>
              </a:lnSpc>
              <a:spcBef>
                <a:spcPts val="0"/>
              </a:spcBef>
              <a:spcAft>
                <a:spcPts val="0"/>
              </a:spcAft>
              <a:buClrTx/>
              <a:buSzTx/>
              <a:buFontTx/>
              <a:buNone/>
              <a:tabLst/>
            </a:pPr>
            <a:endParaRPr kumimoji="0" lang="it-IT" sz="3500" b="0" i="0" u="none" strike="noStrike" cap="none" spc="0" normalizeH="0" baseline="0" dirty="0">
              <a:ln>
                <a:noFill/>
              </a:ln>
              <a:solidFill>
                <a:srgbClr val="5B5854"/>
              </a:solidFill>
              <a:effectLst/>
              <a:uFillTx/>
              <a:latin typeface="Avenir LT Std 85 Heavy"/>
              <a:ea typeface="Avenir LT Std 85 Heavy"/>
              <a:cs typeface="Avenir LT Std 85 Heavy"/>
              <a:sym typeface="Avenir LT Std 85 Heavy"/>
            </a:endParaRPr>
          </a:p>
        </p:txBody>
      </p:sp>
    </p:spTree>
    <p:extLst>
      <p:ext uri="{BB962C8B-B14F-4D97-AF65-F5344CB8AC3E}">
        <p14:creationId xmlns:p14="http://schemas.microsoft.com/office/powerpoint/2010/main" val="2926338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 descr="page2image781066816">
            <a:extLst>
              <a:ext uri="{FF2B5EF4-FFF2-40B4-BE49-F238E27FC236}">
                <a16:creationId xmlns:a16="http://schemas.microsoft.com/office/drawing/2014/main" id="{02AF6131-E5F6-E11A-BC70-F95CFA0DF09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243" b="16905"/>
          <a:stretch/>
        </p:blipFill>
        <p:spPr bwMode="auto">
          <a:xfrm>
            <a:off x="114969" y="1130969"/>
            <a:ext cx="16551470" cy="9599710"/>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a:extLst>
              <a:ext uri="{FF2B5EF4-FFF2-40B4-BE49-F238E27FC236}">
                <a16:creationId xmlns:a16="http://schemas.microsoft.com/office/drawing/2014/main" id="{58B222EA-3B0E-15F1-5F8B-7EB6B8649526}"/>
              </a:ext>
            </a:extLst>
          </p:cNvPr>
          <p:cNvSpPr txBox="1"/>
          <p:nvPr/>
        </p:nvSpPr>
        <p:spPr>
          <a:xfrm>
            <a:off x="17627600" y="1625600"/>
            <a:ext cx="5105400" cy="6724918"/>
          </a:xfrm>
          <a:prstGeom prst="rect">
            <a:avLst/>
          </a:prstGeom>
          <a:noFill/>
        </p:spPr>
        <p:txBody>
          <a:bodyPr wrap="square" rtlCol="0">
            <a:spAutoFit/>
          </a:bodyPr>
          <a:lstStyle/>
          <a:p>
            <a:r>
              <a:rPr lang="it-IT" sz="4400" i="1" dirty="0">
                <a:effectLst/>
                <a:latin typeface="CrimsonText"/>
              </a:rPr>
              <a:t>“Quando qualcuno dice: questo lo so fare anch’io, vuol dire che lo sa rifare altrimenti lo avrebbe </a:t>
            </a:r>
            <a:r>
              <a:rPr lang="it-IT" sz="4400" i="1" dirty="0" err="1">
                <a:effectLst/>
                <a:latin typeface="CrimsonText"/>
              </a:rPr>
              <a:t>gia</a:t>
            </a:r>
            <a:r>
              <a:rPr lang="it-IT" sz="4400" i="1" dirty="0">
                <a:effectLst/>
                <a:latin typeface="CrimsonText"/>
              </a:rPr>
              <a:t>̀ fatto prima”. </a:t>
            </a:r>
            <a:endParaRPr lang="it-IT" sz="4400" dirty="0"/>
          </a:p>
          <a:p>
            <a:r>
              <a:rPr lang="it-IT" sz="4400" dirty="0">
                <a:effectLst/>
                <a:latin typeface="CrimsonText"/>
              </a:rPr>
              <a:t>Da “Arte come mestiere”, Universale Laterza. </a:t>
            </a:r>
            <a:endParaRPr lang="it-IT" sz="4400" dirty="0"/>
          </a:p>
          <a:p>
            <a:endParaRPr lang="it-IT" dirty="0"/>
          </a:p>
        </p:txBody>
      </p:sp>
    </p:spTree>
    <p:extLst>
      <p:ext uri="{BB962C8B-B14F-4D97-AF65-F5344CB8AC3E}">
        <p14:creationId xmlns:p14="http://schemas.microsoft.com/office/powerpoint/2010/main" val="2678584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DDC61A43-31FE-9D2E-4E51-BDF92DAD01C6}"/>
              </a:ext>
            </a:extLst>
          </p:cNvPr>
          <p:cNvSpPr>
            <a:spLocks noGrp="1"/>
          </p:cNvSpPr>
          <p:nvPr>
            <p:ph type="sldNum" sz="quarter" idx="4294967295"/>
          </p:nvPr>
        </p:nvSpPr>
        <p:spPr>
          <a:xfrm>
            <a:off x="18897600" y="12712700"/>
            <a:ext cx="5486400" cy="730250"/>
          </a:xfrm>
          <a:prstGeom prst="rect">
            <a:avLst/>
          </a:prstGeom>
        </p:spPr>
        <p:txBody>
          <a:bodyPr/>
          <a:lstStyle/>
          <a:p>
            <a:fld id="{0B142765-4937-4672-B7B4-C1128805FF8B}" type="slidenum">
              <a:rPr lang="it-IT" smtClean="0"/>
              <a:t>7</a:t>
            </a:fld>
            <a:endParaRPr lang="it-IT"/>
          </a:p>
        </p:txBody>
      </p:sp>
      <p:sp>
        <p:nvSpPr>
          <p:cNvPr id="3" name="Titolo 2">
            <a:extLst>
              <a:ext uri="{FF2B5EF4-FFF2-40B4-BE49-F238E27FC236}">
                <a16:creationId xmlns:a16="http://schemas.microsoft.com/office/drawing/2014/main" id="{66C7169E-6691-905E-3D3F-241ED4AFB644}"/>
              </a:ext>
            </a:extLst>
          </p:cNvPr>
          <p:cNvSpPr>
            <a:spLocks noGrp="1"/>
          </p:cNvSpPr>
          <p:nvPr>
            <p:ph type="title" idx="4294967295"/>
          </p:nvPr>
        </p:nvSpPr>
        <p:spPr>
          <a:xfrm>
            <a:off x="0" y="1012825"/>
            <a:ext cx="21139150" cy="1963738"/>
          </a:xfrm>
          <a:prstGeom prst="rect">
            <a:avLst/>
          </a:prstGeom>
        </p:spPr>
        <p:txBody>
          <a:bodyPr>
            <a:normAutofit fontScale="90000"/>
          </a:bodyPr>
          <a:lstStyle/>
          <a:p>
            <a:r>
              <a:rPr lang="it-IT" b="1" i="0" u="none" strike="noStrike" dirty="0">
                <a:solidFill>
                  <a:srgbClr val="0070C0"/>
                </a:solidFill>
                <a:effectLst/>
                <a:latin typeface="Work Sans" pitchFamily="2" charset="77"/>
              </a:rPr>
              <a:t>Gatti, cappelli, elefanti e sorprese</a:t>
            </a:r>
            <a:br>
              <a:rPr lang="it-IT" b="1" i="0" u="none" strike="noStrike" dirty="0">
                <a:solidFill>
                  <a:srgbClr val="303030"/>
                </a:solidFill>
                <a:effectLst/>
                <a:latin typeface="Work Sans" pitchFamily="2" charset="77"/>
              </a:rPr>
            </a:br>
            <a:r>
              <a:rPr lang="it-IT" sz="2700" b="1" i="0" u="none" strike="noStrike" dirty="0">
                <a:solidFill>
                  <a:srgbClr val="0070C0"/>
                </a:solidFill>
                <a:effectLst/>
                <a:latin typeface="Work Sans" pitchFamily="2" charset="77"/>
              </a:rPr>
              <a:t>I libri per bambini di Bruno Munari raccontati dal figlio Alberto  </a:t>
            </a:r>
            <a:br>
              <a:rPr lang="it-IT" sz="2700" b="0" i="0" u="none" strike="noStrike" dirty="0">
                <a:solidFill>
                  <a:srgbClr val="303030"/>
                </a:solidFill>
                <a:effectLst/>
                <a:latin typeface="Work Sans" pitchFamily="2" charset="77"/>
              </a:rPr>
            </a:br>
            <a:r>
              <a:rPr lang="it-IT" sz="2700" b="0" i="0" u="none" strike="noStrike" dirty="0">
                <a:solidFill>
                  <a:srgbClr val="303030"/>
                </a:solidFill>
                <a:effectLst/>
                <a:latin typeface="Work Sans" pitchFamily="2" charset="77"/>
              </a:rPr>
              <a:t>Corraini, 2016</a:t>
            </a:r>
            <a:br>
              <a:rPr lang="it-IT" sz="2700" b="0" i="0" u="none" strike="noStrike" dirty="0">
                <a:solidFill>
                  <a:srgbClr val="303030"/>
                </a:solidFill>
                <a:effectLst/>
                <a:latin typeface="Work Sans" pitchFamily="2" charset="77"/>
              </a:rPr>
            </a:br>
            <a:br>
              <a:rPr lang="it-IT" b="0" i="0" u="none" strike="noStrike" dirty="0">
                <a:solidFill>
                  <a:srgbClr val="575757"/>
                </a:solidFill>
                <a:effectLst/>
                <a:latin typeface="Work Sans" pitchFamily="2" charset="77"/>
              </a:rPr>
            </a:br>
            <a:endParaRPr lang="it-IT" dirty="0"/>
          </a:p>
        </p:txBody>
      </p:sp>
      <p:sp>
        <p:nvSpPr>
          <p:cNvPr id="6" name="AutoShape 3">
            <a:hlinkClick r:id="rId2"/>
            <a:extLst>
              <a:ext uri="{FF2B5EF4-FFF2-40B4-BE49-F238E27FC236}">
                <a16:creationId xmlns:a16="http://schemas.microsoft.com/office/drawing/2014/main" id="{974D93C4-606F-B485-2756-339C056FD388}"/>
              </a:ext>
            </a:extLst>
          </p:cNvPr>
          <p:cNvSpPr>
            <a:spLocks noChangeAspect="1" noChangeArrowheads="1"/>
          </p:cNvSpPr>
          <p:nvPr/>
        </p:nvSpPr>
        <p:spPr bwMode="auto">
          <a:xfrm>
            <a:off x="6517554" y="6995746"/>
            <a:ext cx="152400" cy="190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7" name="Rectangle 4">
            <a:extLst>
              <a:ext uri="{FF2B5EF4-FFF2-40B4-BE49-F238E27FC236}">
                <a16:creationId xmlns:a16="http://schemas.microsoft.com/office/drawing/2014/main" id="{1ED58B13-160D-27DA-8868-8467A347DF63}"/>
              </a:ext>
            </a:extLst>
          </p:cNvPr>
          <p:cNvSpPr>
            <a:spLocks noChangeArrowheads="1"/>
          </p:cNvSpPr>
          <p:nvPr/>
        </p:nvSpPr>
        <p:spPr bwMode="auto">
          <a:xfrm>
            <a:off x="3934691" y="7779971"/>
            <a:ext cx="469106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3327" tIns="0" rIns="61893" bIns="182505" numCol="1" anchor="ctr" anchorCtr="0" compatLnSpc="1">
            <a:prstTxWarp prst="textNoShape">
              <a:avLst/>
            </a:prstTxWarp>
            <a:spAutoFit/>
          </a:bodyPr>
          <a:lstStyle>
            <a:lvl1pPr algn="l" eaLnBrk="0" fontAlgn="base">
              <a:spcBef>
                <a:spcPct val="0"/>
              </a:spcBef>
              <a:spcAft>
                <a:spcPct val="0"/>
              </a:spcAft>
              <a:defRPr>
                <a:solidFill>
                  <a:schemeClr val="tx1"/>
                </a:solidFill>
                <a:latin typeface="Arial" panose="020B0604020202020204" pitchFamily="34" charset="0"/>
              </a:defRPr>
            </a:lvl1pPr>
            <a:lvl2pPr marL="457200" algn="l" eaLnBrk="0" fontAlgn="base">
              <a:spcBef>
                <a:spcPct val="0"/>
              </a:spcBef>
              <a:spcAft>
                <a:spcPct val="0"/>
              </a:spcAft>
              <a:defRPr>
                <a:solidFill>
                  <a:schemeClr val="tx1"/>
                </a:solidFill>
                <a:latin typeface="Arial" panose="020B0604020202020204" pitchFamily="34" charset="0"/>
              </a:defRPr>
            </a:lvl2pPr>
            <a:lvl3pPr marL="914400" algn="l" eaLnBrk="0" fontAlgn="base">
              <a:spcBef>
                <a:spcPct val="0"/>
              </a:spcBef>
              <a:spcAft>
                <a:spcPct val="0"/>
              </a:spcAft>
              <a:defRPr>
                <a:solidFill>
                  <a:schemeClr val="tx1"/>
                </a:solidFill>
                <a:latin typeface="Arial" panose="020B0604020202020204" pitchFamily="34" charset="0"/>
              </a:defRPr>
            </a:lvl3pPr>
            <a:lvl4pPr marL="1371600" algn="l" eaLnBrk="0" fontAlgn="base">
              <a:spcBef>
                <a:spcPct val="0"/>
              </a:spcBef>
              <a:spcAft>
                <a:spcPct val="0"/>
              </a:spcAft>
              <a:defRPr>
                <a:solidFill>
                  <a:schemeClr val="tx1"/>
                </a:solidFill>
                <a:latin typeface="Arial" panose="020B0604020202020204" pitchFamily="34" charset="0"/>
              </a:defRPr>
            </a:lvl4pPr>
            <a:lvl5pPr marL="1828800" algn="l" eaLnBrk="0" fontAlgn="base">
              <a:spcBef>
                <a:spcPct val="0"/>
              </a:spcBef>
              <a:spcAft>
                <a:spcPct val="0"/>
              </a:spcAft>
              <a:defRPr>
                <a:solidFill>
                  <a:schemeClr val="tx1"/>
                </a:solidFill>
                <a:latin typeface="Arial" panose="020B0604020202020204" pitchFamily="34" charset="0"/>
              </a:defRPr>
            </a:lvl5pPr>
            <a:lvl6pPr marL="2286000" algn="l" eaLnBrk="0" fontAlgn="base">
              <a:spcBef>
                <a:spcPct val="0"/>
              </a:spcBef>
              <a:spcAft>
                <a:spcPct val="0"/>
              </a:spcAft>
              <a:defRPr>
                <a:solidFill>
                  <a:schemeClr val="tx1"/>
                </a:solidFill>
                <a:latin typeface="Arial" panose="020B0604020202020204" pitchFamily="34" charset="0"/>
              </a:defRPr>
            </a:lvl6pPr>
            <a:lvl7pPr marL="2743200" algn="l" eaLnBrk="0" fontAlgn="base">
              <a:spcBef>
                <a:spcPct val="0"/>
              </a:spcBef>
              <a:spcAft>
                <a:spcPct val="0"/>
              </a:spcAft>
              <a:defRPr>
                <a:solidFill>
                  <a:schemeClr val="tx1"/>
                </a:solidFill>
                <a:latin typeface="Arial" panose="020B0604020202020204" pitchFamily="34" charset="0"/>
              </a:defRPr>
            </a:lvl7pPr>
            <a:lvl8pPr marL="3200400" algn="l" eaLnBrk="0" fontAlgn="base">
              <a:spcBef>
                <a:spcPct val="0"/>
              </a:spcBef>
              <a:spcAft>
                <a:spcPct val="0"/>
              </a:spcAft>
              <a:defRPr>
                <a:solidFill>
                  <a:schemeClr val="tx1"/>
                </a:solidFill>
                <a:latin typeface="Arial" panose="020B0604020202020204" pitchFamily="34" charset="0"/>
              </a:defRPr>
            </a:lvl8pPr>
            <a:lvl9pPr marL="3657600" algn="l" eaLnBrk="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900" b="0" i="0" u="none" strike="noStrike" cap="none" normalizeH="0" baseline="0">
                <a:ln>
                  <a:noFill/>
                </a:ln>
                <a:solidFill>
                  <a:srgbClr val="0F1111"/>
                </a:solidFill>
                <a:effectLst/>
                <a:latin typeface="Amazon Ember"/>
              </a:rPr>
              <a:t>Scopri di più</a:t>
            </a:r>
            <a:endParaRPr kumimoji="0" lang="it-IT" altLang="it-IT" sz="1000" b="0" i="0" u="none" strike="noStrike" cap="none" normalizeH="0" baseline="0">
              <a:ln>
                <a:noFill/>
              </a:ln>
              <a:solidFill>
                <a:srgbClr val="0F1111"/>
              </a:solidFill>
              <a:effectLst/>
              <a:latin typeface="Amazon Ember"/>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000" b="0" i="0" u="none" strike="noStrike" cap="none" normalizeH="0" baseline="0">
                <a:ln>
                  <a:noFill/>
                </a:ln>
                <a:solidFill>
                  <a:srgbClr val="0F1111"/>
                </a:solidFill>
                <a:effectLst/>
                <a:latin typeface="Amazon Ember"/>
              </a:rPr>
              <a:t>Aggiungi opzioni regalo</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9" name="Rectangle 6">
            <a:extLst>
              <a:ext uri="{FF2B5EF4-FFF2-40B4-BE49-F238E27FC236}">
                <a16:creationId xmlns:a16="http://schemas.microsoft.com/office/drawing/2014/main" id="{95318C66-B734-0C77-BAF0-ED49334E580F}"/>
              </a:ext>
            </a:extLst>
          </p:cNvPr>
          <p:cNvSpPr>
            <a:spLocks noChangeArrowheads="1"/>
          </p:cNvSpPr>
          <p:nvPr/>
        </p:nvSpPr>
        <p:spPr bwMode="auto">
          <a:xfrm>
            <a:off x="3934691" y="7795846"/>
            <a:ext cx="4691063"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it-IT" altLang="it-IT" sz="900" b="0" i="0" u="none" strike="noStrike" cap="none" normalizeH="0" baseline="0">
                <a:ln>
                  <a:noFill/>
                </a:ln>
                <a:solidFill>
                  <a:srgbClr val="0F1111"/>
                </a:solidFill>
                <a:effectLst/>
                <a:latin typeface="Amazon Ember"/>
                <a:hlinkClick r:id="rId3" tooltip="Aggiungi alla Lista"/>
              </a:rPr>
              <a:t>Aggiungi alla Lista </a:t>
            </a:r>
            <a:endParaRPr kumimoji="0" lang="it-IT" altLang="it-IT" sz="1000" b="0" i="0" u="none" strike="noStrike" cap="none" normalizeH="0" baseline="0">
              <a:ln>
                <a:noFill/>
              </a:ln>
              <a:solidFill>
                <a:srgbClr val="0F1111"/>
              </a:solidFill>
              <a:effectLst/>
              <a:latin typeface="Amazon Ember"/>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a:ln>
                <a:noFill/>
              </a:ln>
              <a:solidFill>
                <a:schemeClr val="tx1"/>
              </a:solidFill>
              <a:effectLst/>
              <a:latin typeface="Arial" panose="020B0604020202020204" pitchFamily="34" charset="0"/>
            </a:endParaRPr>
          </a:p>
        </p:txBody>
      </p:sp>
      <p:sp>
        <p:nvSpPr>
          <p:cNvPr id="10" name="Rectangle 7">
            <a:extLst>
              <a:ext uri="{FF2B5EF4-FFF2-40B4-BE49-F238E27FC236}">
                <a16:creationId xmlns:a16="http://schemas.microsoft.com/office/drawing/2014/main" id="{EE853D68-05DD-509D-C6BF-37E6281690F8}"/>
              </a:ext>
            </a:extLst>
          </p:cNvPr>
          <p:cNvSpPr>
            <a:spLocks noChangeArrowheads="1"/>
          </p:cNvSpPr>
          <p:nvPr/>
        </p:nvSpPr>
        <p:spPr bwMode="auto">
          <a:xfrm>
            <a:off x="3934691" y="7795846"/>
            <a:ext cx="533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03136" tIns="0" rIns="-203136" bIns="182505"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200" b="1" i="0" u="none" strike="noStrike" cap="none" normalizeH="0" baseline="0">
                <a:ln>
                  <a:noFill/>
                </a:ln>
                <a:solidFill>
                  <a:srgbClr val="0F1111"/>
                </a:solidFill>
                <a:effectLst/>
                <a:latin typeface="Amazon Ember"/>
              </a:rPr>
              <a:t>Altri venditori su Amazon </a:t>
            </a:r>
            <a:endParaRPr kumimoji="0" lang="it-IT" altLang="it-IT" sz="1800" b="0" i="0" u="none" strike="noStrike" cap="none" normalizeH="0" baseline="0">
              <a:ln>
                <a:noFill/>
              </a:ln>
              <a:solidFill>
                <a:schemeClr val="tx1"/>
              </a:solidFill>
              <a:effectLst/>
              <a:latin typeface="Arial" panose="020B0604020202020204" pitchFamily="34" charset="0"/>
            </a:endParaRPr>
          </a:p>
        </p:txBody>
      </p:sp>
      <p:pic>
        <p:nvPicPr>
          <p:cNvPr id="2058" name="Picture 10" descr="Gatti, cappelli, elefanti e sorprese. I libri per bambini di Bruno Munari raccontati dal figlio Alberto">
            <a:extLst>
              <a:ext uri="{FF2B5EF4-FFF2-40B4-BE49-F238E27FC236}">
                <a16:creationId xmlns:a16="http://schemas.microsoft.com/office/drawing/2014/main" id="{1DB9116B-370F-313F-9643-08382F9178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0547" y="3649255"/>
            <a:ext cx="7097348" cy="9793695"/>
          </a:xfrm>
          <a:prstGeom prst="rect">
            <a:avLst/>
          </a:prstGeom>
          <a:noFill/>
          <a:extLst>
            <a:ext uri="{909E8E84-426E-40DD-AFC4-6F175D3DCCD1}">
              <a14:hiddenFill xmlns:a14="http://schemas.microsoft.com/office/drawing/2010/main">
                <a:solidFill>
                  <a:srgbClr val="FFFFFF"/>
                </a:solidFill>
              </a14:hiddenFill>
            </a:ext>
          </a:extLst>
        </p:spPr>
      </p:pic>
      <p:sp>
        <p:nvSpPr>
          <p:cNvPr id="13" name="CasellaDiTesto 12">
            <a:extLst>
              <a:ext uri="{FF2B5EF4-FFF2-40B4-BE49-F238E27FC236}">
                <a16:creationId xmlns:a16="http://schemas.microsoft.com/office/drawing/2014/main" id="{30C09A72-1BB9-735D-1D96-AB3826490F42}"/>
              </a:ext>
            </a:extLst>
          </p:cNvPr>
          <p:cNvSpPr txBox="1"/>
          <p:nvPr/>
        </p:nvSpPr>
        <p:spPr>
          <a:xfrm>
            <a:off x="8625754" y="2478379"/>
            <a:ext cx="14787699" cy="87100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a:r>
              <a:rPr lang="it-IT" b="0" i="1" u="none" strike="noStrike" dirty="0">
                <a:solidFill>
                  <a:srgbClr val="000000"/>
                </a:solidFill>
                <a:effectLst/>
                <a:latin typeface="Work Sans" pitchFamily="2" charset="77"/>
              </a:rPr>
              <a:t>“Come sono nati i libri per bambini che Bruno Munari ideò all’inizio degli anni Quaranta? Da dove gli vennero le idee di fondo che ispirarono e guidarono quel progetto? Perché i suoi libri sembrano così bene rispondere, ancora oggi dopo più di 70 anni, alle curiosità naturali dei bambini, anche se di culture molto diverse?”</a:t>
            </a:r>
            <a:endParaRPr lang="it-IT" b="0" i="0" u="none" strike="noStrike" dirty="0">
              <a:solidFill>
                <a:srgbClr val="000000"/>
              </a:solidFill>
              <a:effectLst/>
              <a:latin typeface="Work Sans" pitchFamily="2" charset="77"/>
            </a:endParaRPr>
          </a:p>
          <a:p>
            <a:pPr algn="l"/>
            <a:endParaRPr lang="it-IT" b="0" i="0" u="none" strike="noStrike" dirty="0">
              <a:solidFill>
                <a:srgbClr val="000000"/>
              </a:solidFill>
              <a:effectLst/>
              <a:latin typeface="Work Sans" pitchFamily="2" charset="77"/>
            </a:endParaRPr>
          </a:p>
          <a:p>
            <a:pPr algn="l"/>
            <a:r>
              <a:rPr lang="it-IT" b="0" i="0" u="none" strike="noStrike" dirty="0">
                <a:solidFill>
                  <a:srgbClr val="000000"/>
                </a:solidFill>
                <a:effectLst/>
                <a:latin typeface="Work Sans" pitchFamily="2" charset="77"/>
              </a:rPr>
              <a:t>Tutte queste domande trovano risposta in </a:t>
            </a:r>
            <a:r>
              <a:rPr lang="it-IT" b="0" i="1" u="none" strike="noStrike" dirty="0">
                <a:solidFill>
                  <a:srgbClr val="000000"/>
                </a:solidFill>
                <a:effectLst/>
                <a:latin typeface="Work Sans" pitchFamily="2" charset="77"/>
              </a:rPr>
              <a:t>Gatti, cappelli, elefanti e sorprese</a:t>
            </a:r>
            <a:r>
              <a:rPr lang="it-IT" b="0" i="0" u="none" strike="noStrike" dirty="0">
                <a:solidFill>
                  <a:srgbClr val="000000"/>
                </a:solidFill>
                <a:effectLst/>
                <a:latin typeface="Work Sans" pitchFamily="2" charset="77"/>
              </a:rPr>
              <a:t>, in cui </a:t>
            </a:r>
            <a:r>
              <a:rPr lang="it-IT" b="1" i="0" u="none" strike="noStrike" dirty="0">
                <a:solidFill>
                  <a:srgbClr val="000000"/>
                </a:solidFill>
                <a:effectLst/>
                <a:latin typeface="Work Sans" pitchFamily="2" charset="77"/>
              </a:rPr>
              <a:t>Alberto Munari</a:t>
            </a:r>
            <a:r>
              <a:rPr lang="it-IT" b="0" i="0" u="none" strike="noStrike" dirty="0">
                <a:solidFill>
                  <a:srgbClr val="000000"/>
                </a:solidFill>
                <a:effectLst/>
                <a:latin typeface="Work Sans" pitchFamily="2" charset="77"/>
              </a:rPr>
              <a:t>, figlio di Bruno, ci accompagna alla scoperta della genesi dei capolavori </a:t>
            </a:r>
            <a:r>
              <a:rPr lang="it-IT" b="0" i="0" u="none" strike="noStrike" dirty="0" err="1">
                <a:solidFill>
                  <a:srgbClr val="000000"/>
                </a:solidFill>
                <a:effectLst/>
                <a:latin typeface="Work Sans" pitchFamily="2" charset="77"/>
              </a:rPr>
              <a:t>munariani</a:t>
            </a:r>
            <a:r>
              <a:rPr lang="it-IT" b="0" i="0" u="none" strike="noStrike" dirty="0">
                <a:solidFill>
                  <a:srgbClr val="000000"/>
                </a:solidFill>
                <a:effectLst/>
                <a:latin typeface="Work Sans" pitchFamily="2" charset="77"/>
              </a:rPr>
              <a:t> per bambini. Attraverso numerosi aneddoti familiari e analogie con il mondo dei cuccioli, Alberto Munari ci spiega come l’esercizio concreto della sperimentazione e della ricerca abbia dato luogo ad alcuni dei più famosi tra i libri per bambini di </a:t>
            </a:r>
            <a:r>
              <a:rPr lang="it-IT" b="1" i="0" u="none" strike="noStrike" dirty="0">
                <a:solidFill>
                  <a:srgbClr val="000000"/>
                </a:solidFill>
                <a:effectLst/>
                <a:latin typeface="Work Sans" pitchFamily="2" charset="77"/>
              </a:rPr>
              <a:t>Bruno Munari</a:t>
            </a:r>
            <a:r>
              <a:rPr lang="it-IT" b="0" i="0" u="none" strike="noStrike" dirty="0">
                <a:solidFill>
                  <a:srgbClr val="000000"/>
                </a:solidFill>
                <a:effectLst/>
                <a:latin typeface="Work Sans" pitchFamily="2" charset="77"/>
              </a:rPr>
              <a:t>. Emerge dall’occhio attento e vicino del figlio l’approccio progettuale del designer, lo studio della psicologia cognitiva del bambino e la conseguente ideazione libera e sperimentatrice.</a:t>
            </a:r>
          </a:p>
        </p:txBody>
      </p:sp>
    </p:spTree>
    <p:extLst>
      <p:ext uri="{BB962C8B-B14F-4D97-AF65-F5344CB8AC3E}">
        <p14:creationId xmlns:p14="http://schemas.microsoft.com/office/powerpoint/2010/main" val="4139847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3E46E907-1E4A-2F0A-5DEC-3140166A67DD}"/>
              </a:ext>
            </a:extLst>
          </p:cNvPr>
          <p:cNvPicPr>
            <a:picLocks noChangeAspect="1"/>
          </p:cNvPicPr>
          <p:nvPr/>
        </p:nvPicPr>
        <p:blipFill>
          <a:blip r:embed="rId2"/>
          <a:stretch>
            <a:fillRect/>
          </a:stretch>
        </p:blipFill>
        <p:spPr>
          <a:xfrm>
            <a:off x="529389" y="240632"/>
            <a:ext cx="23605958" cy="11935325"/>
          </a:xfrm>
          <a:prstGeom prst="rect">
            <a:avLst/>
          </a:prstGeom>
        </p:spPr>
      </p:pic>
    </p:spTree>
    <p:extLst>
      <p:ext uri="{BB962C8B-B14F-4D97-AF65-F5344CB8AC3E}">
        <p14:creationId xmlns:p14="http://schemas.microsoft.com/office/powerpoint/2010/main" val="3641993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AD75ABE8-A002-5242-8DE0-9BB523D693DD}"/>
              </a:ext>
            </a:extLst>
          </p:cNvPr>
          <p:cNvSpPr txBox="1"/>
          <p:nvPr/>
        </p:nvSpPr>
        <p:spPr>
          <a:xfrm>
            <a:off x="529389" y="505327"/>
            <a:ext cx="23509706" cy="4632037"/>
          </a:xfrm>
          <a:prstGeom prst="rect">
            <a:avLst/>
          </a:prstGeom>
          <a:noFill/>
        </p:spPr>
        <p:txBody>
          <a:bodyPr wrap="square" rtlCol="0">
            <a:spAutoFit/>
          </a:bodyPr>
          <a:lstStyle/>
          <a:p>
            <a:pPr algn="l"/>
            <a:r>
              <a:rPr lang="it-IT" sz="5200" b="0" i="0" u="none" strike="noStrike" dirty="0">
                <a:solidFill>
                  <a:schemeClr val="tx1"/>
                </a:solidFill>
                <a:effectLst/>
                <a:highlight>
                  <a:srgbClr val="FFFFFF"/>
                </a:highlight>
                <a:latin typeface="Open Sans" panose="020B0606030504020204" pitchFamily="34" charset="0"/>
              </a:rPr>
              <a:t>A metà degli anni Settanta cresce considerevolmente il suo interesse per il mondo dell'infanzia, che esprime attraverso giochi e libri: dal 1972 dirige per Einaudi la collana </a:t>
            </a:r>
            <a:r>
              <a:rPr lang="it-IT" sz="5200" b="1" i="0" u="none" strike="noStrike" dirty="0" err="1">
                <a:solidFill>
                  <a:schemeClr val="tx1"/>
                </a:solidFill>
                <a:effectLst/>
                <a:latin typeface="Open Sans" panose="020B0606030504020204" pitchFamily="34" charset="0"/>
              </a:rPr>
              <a:t>Tantibambini</a:t>
            </a:r>
            <a:r>
              <a:rPr lang="it-IT" sz="5200" b="0" i="0" u="none" strike="noStrike" dirty="0">
                <a:solidFill>
                  <a:schemeClr val="tx1"/>
                </a:solidFill>
                <a:effectLst/>
                <a:highlight>
                  <a:srgbClr val="FFFFFF"/>
                </a:highlight>
                <a:latin typeface="Open Sans" panose="020B0606030504020204" pitchFamily="34" charset="0"/>
              </a:rPr>
              <a:t>, con lo pseudonimo «E. Poi» pubblica quattro racconti. </a:t>
            </a:r>
            <a:br>
              <a:rPr lang="it-IT" sz="5200" dirty="0">
                <a:solidFill>
                  <a:schemeClr val="tx1"/>
                </a:solidFill>
              </a:rPr>
            </a:br>
            <a:br>
              <a:rPr lang="it-IT" sz="5200" dirty="0">
                <a:solidFill>
                  <a:schemeClr val="tx1"/>
                </a:solidFill>
              </a:rPr>
            </a:br>
            <a:endParaRPr lang="it-IT" dirty="0"/>
          </a:p>
        </p:txBody>
      </p:sp>
      <p:pic>
        <p:nvPicPr>
          <p:cNvPr id="2051" name="Picture 3">
            <a:hlinkClick r:id="rId2"/>
            <a:extLst>
              <a:ext uri="{FF2B5EF4-FFF2-40B4-BE49-F238E27FC236}">
                <a16:creationId xmlns:a16="http://schemas.microsoft.com/office/drawing/2014/main" id="{7E8E077C-F23C-31E9-022D-9DDAFFCB09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00548" y="2839454"/>
            <a:ext cx="11983452" cy="10876546"/>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a:extLst>
              <a:ext uri="{FF2B5EF4-FFF2-40B4-BE49-F238E27FC236}">
                <a16:creationId xmlns:a16="http://schemas.microsoft.com/office/drawing/2014/main" id="{4C11EBC8-964D-941D-5A8E-F2BD703010BD}"/>
              </a:ext>
            </a:extLst>
          </p:cNvPr>
          <p:cNvSpPr txBox="1"/>
          <p:nvPr/>
        </p:nvSpPr>
        <p:spPr>
          <a:xfrm>
            <a:off x="1010653" y="6521116"/>
            <a:ext cx="11454063" cy="2308324"/>
          </a:xfrm>
          <a:prstGeom prst="rect">
            <a:avLst/>
          </a:prstGeom>
          <a:noFill/>
        </p:spPr>
        <p:txBody>
          <a:bodyPr wrap="square" rtlCol="0">
            <a:spAutoFit/>
          </a:bodyPr>
          <a:lstStyle/>
          <a:p>
            <a:r>
              <a:rPr lang="it-IT" sz="3600" b="0" i="0" u="none" strike="noStrike" dirty="0">
                <a:solidFill>
                  <a:schemeClr val="tx1"/>
                </a:solidFill>
                <a:effectLst/>
                <a:highlight>
                  <a:srgbClr val="FFFFFF"/>
                </a:highlight>
                <a:latin typeface="Open Sans" panose="020B0606030504020204" pitchFamily="34" charset="0"/>
              </a:rPr>
              <a:t>E' del 1971 l'</a:t>
            </a:r>
            <a:r>
              <a:rPr lang="it-IT" sz="3600" b="1" i="0" u="none" strike="noStrike" dirty="0">
                <a:solidFill>
                  <a:schemeClr val="tx1"/>
                </a:solidFill>
                <a:effectLst/>
                <a:latin typeface="Open Sans" panose="020B0606030504020204" pitchFamily="34" charset="0"/>
              </a:rPr>
              <a:t>Abitacolo</a:t>
            </a:r>
            <a:r>
              <a:rPr lang="it-IT" sz="3600" b="0" i="0" u="none" strike="noStrike" dirty="0">
                <a:solidFill>
                  <a:schemeClr val="tx1"/>
                </a:solidFill>
                <a:effectLst/>
                <a:highlight>
                  <a:srgbClr val="FFFFFF"/>
                </a:highlight>
                <a:latin typeface="Open Sans" panose="020B0606030504020204" pitchFamily="34" charset="0"/>
              </a:rPr>
              <a:t>, struttura-letto multiuso pensata per il bambino (che gli fa attribuire il terzo Compasso d'oro nel 1979) disegnata per la casa di produzione </a:t>
            </a:r>
            <a:r>
              <a:rPr lang="it-IT" sz="3600" b="0" i="0" u="none" strike="noStrike" dirty="0" err="1">
                <a:solidFill>
                  <a:schemeClr val="tx1"/>
                </a:solidFill>
                <a:effectLst/>
                <a:highlight>
                  <a:srgbClr val="FFFFFF"/>
                </a:highlight>
                <a:latin typeface="Open Sans" panose="020B0606030504020204" pitchFamily="34" charset="0"/>
              </a:rPr>
              <a:t>Robots</a:t>
            </a:r>
            <a:r>
              <a:rPr lang="it-IT" sz="3600" b="0" i="0" u="none" strike="noStrike" dirty="0">
                <a:solidFill>
                  <a:schemeClr val="tx1"/>
                </a:solidFill>
                <a:effectLst/>
                <a:highlight>
                  <a:srgbClr val="FFFFFF"/>
                </a:highlight>
                <a:latin typeface="Open Sans" panose="020B0606030504020204" pitchFamily="34" charset="0"/>
              </a:rPr>
              <a:t>.</a:t>
            </a:r>
            <a:endParaRPr lang="it-IT" dirty="0"/>
          </a:p>
        </p:txBody>
      </p:sp>
    </p:spTree>
    <p:extLst>
      <p:ext uri="{BB962C8B-B14F-4D97-AF65-F5344CB8AC3E}">
        <p14:creationId xmlns:p14="http://schemas.microsoft.com/office/powerpoint/2010/main" val="4073479678"/>
      </p:ext>
    </p:extLst>
  </p:cSld>
  <p:clrMapOvr>
    <a:masterClrMapping/>
  </p:clrMapOvr>
</p:sld>
</file>

<file path=ppt/theme/theme1.xml><?xml version="1.0" encoding="utf-8"?>
<a:theme xmlns:a="http://schemas.openxmlformats.org/drawingml/2006/main" name="LAYOUT SIGILL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LIDE VUOT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New_Template">
  <a:themeElements>
    <a:clrScheme name="New_Template">
      <a:dk1>
        <a:srgbClr val="000000"/>
      </a:dk1>
      <a:lt1>
        <a:srgbClr val="FFFFFF"/>
      </a:lt1>
      <a:dk2>
        <a:srgbClr val="A7A7A7"/>
      </a:dk2>
      <a:lt2>
        <a:srgbClr val="535353"/>
      </a:lt2>
      <a:accent1>
        <a:srgbClr val="708CA5"/>
      </a:accent1>
      <a:accent2>
        <a:srgbClr val="80A7A7"/>
      </a:accent2>
      <a:accent3>
        <a:srgbClr val="98A66D"/>
      </a:accent3>
      <a:accent4>
        <a:srgbClr val="CF9E5B"/>
      </a:accent4>
      <a:accent5>
        <a:srgbClr val="C87C6D"/>
      </a:accent5>
      <a:accent6>
        <a:srgbClr val="837B9A"/>
      </a:accent6>
      <a:hlink>
        <a:srgbClr val="0000FF"/>
      </a:hlink>
      <a:folHlink>
        <a:srgbClr val="FF00FF"/>
      </a:folHlink>
    </a:clrScheme>
    <a:fontScheme name="New_Template">
      <a:majorFont>
        <a:latin typeface="Helvetica"/>
        <a:ea typeface="Helvetica"/>
        <a:cs typeface="Helvetica"/>
      </a:majorFont>
      <a:minorFont>
        <a:latin typeface="Helvetica Neue"/>
        <a:ea typeface="Helvetica Neue"/>
        <a:cs typeface="Helvetica Neue"/>
      </a:minorFont>
    </a:fontScheme>
    <a:fmtScheme name="New_Templa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72B5B"/>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647700" rtl="0" fontAlgn="auto" latinLnBrk="0" hangingPunct="0">
          <a:lnSpc>
            <a:spcPct val="100000"/>
          </a:lnSpc>
          <a:spcBef>
            <a:spcPts val="0"/>
          </a:spcBef>
          <a:spcAft>
            <a:spcPts val="0"/>
          </a:spcAft>
          <a:buClrTx/>
          <a:buSzTx/>
          <a:buFontTx/>
          <a:buNone/>
          <a:tabLst/>
          <a:defRPr kumimoji="0" sz="3500" b="0" i="0" u="none" strike="noStrike" cap="none" spc="0" normalizeH="0" baseline="0">
            <a:ln>
              <a:noFill/>
            </a:ln>
            <a:solidFill>
              <a:srgbClr val="5B5854"/>
            </a:solidFill>
            <a:effectLst/>
            <a:uFillTx/>
            <a:latin typeface="Avenir LT Std 85 Heavy"/>
            <a:ea typeface="Avenir LT Std 85 Heavy"/>
            <a:cs typeface="Avenir LT Std 85 Heavy"/>
            <a:sym typeface="Avenir LT Std 85 Heavy"/>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ctr" defTabSz="647700" rtl="0" fontAlgn="auto" latinLnBrk="0" hangingPunct="0">
          <a:lnSpc>
            <a:spcPct val="100000"/>
          </a:lnSpc>
          <a:spcBef>
            <a:spcPts val="0"/>
          </a:spcBef>
          <a:spcAft>
            <a:spcPts val="0"/>
          </a:spcAft>
          <a:buClrTx/>
          <a:buSzTx/>
          <a:buFontTx/>
          <a:buNone/>
          <a:tabLst/>
          <a:defRPr kumimoji="0" sz="3500" b="0" i="0" u="none" strike="noStrike" cap="none" spc="0" normalizeH="0" baseline="0">
            <a:ln>
              <a:noFill/>
            </a:ln>
            <a:solidFill>
              <a:srgbClr val="5B5854"/>
            </a:solidFill>
            <a:effectLst/>
            <a:uFillTx/>
            <a:latin typeface="Avenir LT Std 85 Heavy"/>
            <a:ea typeface="Avenir LT Std 85 Heavy"/>
            <a:cs typeface="Avenir LT Std 85 Heavy"/>
            <a:sym typeface="Avenir LT Std 85 Heavy"/>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New_Template</Template>
  <TotalTime>7553</TotalTime>
  <Words>1619</Words>
  <Application>Microsoft Macintosh PowerPoint</Application>
  <PresentationFormat>Personalizzato</PresentationFormat>
  <Paragraphs>67</Paragraphs>
  <Slides>22</Slides>
  <Notes>2</Notes>
  <HiddenSlides>0</HiddenSlides>
  <MMClips>0</MMClips>
  <ScaleCrop>false</ScaleCrop>
  <HeadingPairs>
    <vt:vector size="6" baseType="variant">
      <vt:variant>
        <vt:lpstr>Caratteri utilizzati</vt:lpstr>
      </vt:variant>
      <vt:variant>
        <vt:i4>18</vt:i4>
      </vt:variant>
      <vt:variant>
        <vt:lpstr>Tema</vt:lpstr>
      </vt:variant>
      <vt:variant>
        <vt:i4>2</vt:i4>
      </vt:variant>
      <vt:variant>
        <vt:lpstr>Titoli diapositive</vt:lpstr>
      </vt:variant>
      <vt:variant>
        <vt:i4>22</vt:i4>
      </vt:variant>
    </vt:vector>
  </HeadingPairs>
  <TitlesOfParts>
    <vt:vector size="42" baseType="lpstr">
      <vt:lpstr>Amazon Ember</vt:lpstr>
      <vt:lpstr>Aptos</vt:lpstr>
      <vt:lpstr>Arial</vt:lpstr>
      <vt:lpstr>Avenir LT Std 35 Light</vt:lpstr>
      <vt:lpstr>Avenir LT Std 55 Roman</vt:lpstr>
      <vt:lpstr>Avenir LT Std 65 Medium</vt:lpstr>
      <vt:lpstr>Avenir LT Std 85 Heavy</vt:lpstr>
      <vt:lpstr>Avenir Medium</vt:lpstr>
      <vt:lpstr>Calibri</vt:lpstr>
      <vt:lpstr>Calibri Light</vt:lpstr>
      <vt:lpstr>CrimsonText</vt:lpstr>
      <vt:lpstr>FormaDJRText</vt:lpstr>
      <vt:lpstr>Helvetica Neue</vt:lpstr>
      <vt:lpstr>inherit</vt:lpstr>
      <vt:lpstr>Open Sans</vt:lpstr>
      <vt:lpstr>Trebuchet</vt:lpstr>
      <vt:lpstr>Work Sans</vt:lpstr>
      <vt:lpstr>Work Sans</vt:lpstr>
      <vt:lpstr>LAYOUT SIGILLO</vt:lpstr>
      <vt:lpstr>SLIDE VUOTA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Gatti, cappelli, elefanti e sorprese I libri per bambini di Bruno Munari raccontati dal figlio Alberto   Corraini, 2016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Adesso tocca a noi:  - un tubetto di tempera di qualsiasi colore - una testa di insalata, radicchio, lattuga… - un foglio da disegno</vt:lpstr>
      <vt:lpstr>Laboratorio «Rose nell’insalata»</vt:lpstr>
      <vt:lpstr>Presentazione standard di PowerPoint</vt:lpstr>
      <vt:lpstr>«Quando la mamma pulisce l’insalata, taglia le foglie vicino al gambo; con un taglio solo le taglia tutte e butta via questo tronchetto con ancora l’attaccatura delle foglie. Ecco dove si nascondono le rose.  La mamma non lo sa...»  </vt:lpstr>
      <vt:lpstr>Presentazione standard di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Titolo della presentazione</dc:title>
  <dc:subject/>
  <dc:creator>Massimo Cortesi</dc:creator>
  <cp:keywords/>
  <dc:description/>
  <cp:lastModifiedBy>Emanuele Ferri</cp:lastModifiedBy>
  <cp:revision>162</cp:revision>
  <cp:lastPrinted>2023-05-02T17:13:26Z</cp:lastPrinted>
  <dcterms:created xsi:type="dcterms:W3CDTF">2021-04-13T15:44:38Z</dcterms:created>
  <dcterms:modified xsi:type="dcterms:W3CDTF">2026-04-30T10:27:36Z</dcterms:modified>
  <cp:category/>
</cp:coreProperties>
</file>