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5"/>
  </p:notesMasterIdLst>
  <p:handoutMasterIdLst>
    <p:handoutMasterId r:id="rId16"/>
  </p:handoutMasterIdLst>
  <p:sldIdLst>
    <p:sldId id="256" r:id="rId5"/>
    <p:sldId id="257" r:id="rId6"/>
    <p:sldId id="286" r:id="rId7"/>
    <p:sldId id="278" r:id="rId8"/>
    <p:sldId id="279" r:id="rId9"/>
    <p:sldId id="258" r:id="rId10"/>
    <p:sldId id="280" r:id="rId11"/>
    <p:sldId id="281" r:id="rId12"/>
    <p:sldId id="266" r:id="rId13"/>
    <p:sldId id="271" r:id="rId14"/>
  </p:sldIdLst>
  <p:sldSz cx="12192000" cy="6858000"/>
  <p:notesSz cx="6858000" cy="9144000"/>
  <p:defaultTextStyle>
    <a:defPPr rtl="0">
      <a:defRPr lang="it-IT"/>
    </a:defPPr>
    <a:lvl1pPr marL="0" algn="l" defTabSz="914400" rtl="0" eaLnBrk="1" latinLnBrk="0" hangingPunct="1">
      <a:defRPr lang="it-IT" sz="1800" kern="1200">
        <a:solidFill>
          <a:schemeClr val="tx1"/>
        </a:solidFill>
        <a:latin typeface="+mn-lt"/>
        <a:ea typeface="+mn-ea"/>
        <a:cs typeface="+mn-cs"/>
      </a:defRPr>
    </a:lvl1pPr>
    <a:lvl2pPr marL="457200" algn="l" defTabSz="914400" rtl="0" eaLnBrk="1" latinLnBrk="0" hangingPunct="1">
      <a:defRPr lang="it-IT" sz="1800" kern="1200">
        <a:solidFill>
          <a:schemeClr val="tx1"/>
        </a:solidFill>
        <a:latin typeface="+mn-lt"/>
        <a:ea typeface="+mn-ea"/>
        <a:cs typeface="+mn-cs"/>
      </a:defRPr>
    </a:lvl2pPr>
    <a:lvl3pPr marL="914400" algn="l" defTabSz="914400" rtl="0" eaLnBrk="1" latinLnBrk="0" hangingPunct="1">
      <a:defRPr lang="it-IT" sz="1800" kern="1200">
        <a:solidFill>
          <a:schemeClr val="tx1"/>
        </a:solidFill>
        <a:latin typeface="+mn-lt"/>
        <a:ea typeface="+mn-ea"/>
        <a:cs typeface="+mn-cs"/>
      </a:defRPr>
    </a:lvl3pPr>
    <a:lvl4pPr marL="1371600" algn="l" defTabSz="914400" rtl="0" eaLnBrk="1" latinLnBrk="0" hangingPunct="1">
      <a:defRPr lang="it-IT" sz="1800" kern="1200">
        <a:solidFill>
          <a:schemeClr val="tx1"/>
        </a:solidFill>
        <a:latin typeface="+mn-lt"/>
        <a:ea typeface="+mn-ea"/>
        <a:cs typeface="+mn-cs"/>
      </a:defRPr>
    </a:lvl4pPr>
    <a:lvl5pPr marL="1828800" algn="l" defTabSz="914400" rtl="0" eaLnBrk="1" latinLnBrk="0" hangingPunct="1">
      <a:defRPr lang="it-IT" sz="1800" kern="1200">
        <a:solidFill>
          <a:schemeClr val="tx1"/>
        </a:solidFill>
        <a:latin typeface="+mn-lt"/>
        <a:ea typeface="+mn-ea"/>
        <a:cs typeface="+mn-cs"/>
      </a:defRPr>
    </a:lvl5pPr>
    <a:lvl6pPr marL="2286000" algn="l" defTabSz="914400" rtl="0" eaLnBrk="1" latinLnBrk="0" hangingPunct="1">
      <a:defRPr lang="it-IT" sz="1800" kern="1200">
        <a:solidFill>
          <a:schemeClr val="tx1"/>
        </a:solidFill>
        <a:latin typeface="+mn-lt"/>
        <a:ea typeface="+mn-ea"/>
        <a:cs typeface="+mn-cs"/>
      </a:defRPr>
    </a:lvl6pPr>
    <a:lvl7pPr marL="2743200" algn="l" defTabSz="914400" rtl="0" eaLnBrk="1" latinLnBrk="0" hangingPunct="1">
      <a:defRPr lang="it-IT" sz="1800" kern="1200">
        <a:solidFill>
          <a:schemeClr val="tx1"/>
        </a:solidFill>
        <a:latin typeface="+mn-lt"/>
        <a:ea typeface="+mn-ea"/>
        <a:cs typeface="+mn-cs"/>
      </a:defRPr>
    </a:lvl7pPr>
    <a:lvl8pPr marL="3200400" algn="l" defTabSz="914400" rtl="0" eaLnBrk="1" latinLnBrk="0" hangingPunct="1">
      <a:defRPr lang="it-IT" sz="1800" kern="1200">
        <a:solidFill>
          <a:schemeClr val="tx1"/>
        </a:solidFill>
        <a:latin typeface="+mn-lt"/>
        <a:ea typeface="+mn-ea"/>
        <a:cs typeface="+mn-cs"/>
      </a:defRPr>
    </a:lvl8pPr>
    <a:lvl9pPr marL="3657600" algn="l" defTabSz="914400" rtl="0" eaLnBrk="1" latinLnBrk="0" hangingPunct="1">
      <a:defRPr lang="it-IT"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898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0655" autoAdjust="0"/>
  </p:normalViewPr>
  <p:slideViewPr>
    <p:cSldViewPr snapToGrid="0">
      <p:cViewPr varScale="1">
        <p:scale>
          <a:sx n="75" d="100"/>
          <a:sy n="75" d="100"/>
        </p:scale>
        <p:origin x="974" y="48"/>
      </p:cViewPr>
      <p:guideLst/>
    </p:cSldViewPr>
  </p:slideViewPr>
  <p:outlineViewPr>
    <p:cViewPr>
      <p:scale>
        <a:sx n="33" d="100"/>
        <a:sy n="33" d="100"/>
      </p:scale>
      <p:origin x="0" y="-2880"/>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80" d="100"/>
          <a:sy n="80" d="100"/>
        </p:scale>
        <p:origin x="3990" y="14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a:extLst>
              <a:ext uri="{FF2B5EF4-FFF2-40B4-BE49-F238E27FC236}">
                <a16:creationId xmlns:a16="http://schemas.microsoft.com/office/drawing/2014/main" id="{3E7F456E-01A6-4013-ACA5-F5492591A24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lang="it-IT" sz="1200"/>
            </a:lvl1pPr>
          </a:lstStyle>
          <a:p>
            <a:pPr rtl="0"/>
            <a:endParaRPr lang="it-IT" dirty="0"/>
          </a:p>
        </p:txBody>
      </p:sp>
      <p:sp>
        <p:nvSpPr>
          <p:cNvPr id="3" name="Segnaposto data 2">
            <a:extLst>
              <a:ext uri="{FF2B5EF4-FFF2-40B4-BE49-F238E27FC236}">
                <a16:creationId xmlns:a16="http://schemas.microsoft.com/office/drawing/2014/main" id="{484983A3-9B9B-4D61-97C9-B9E239A3159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lang="it-IT" sz="1200"/>
            </a:lvl1pPr>
          </a:lstStyle>
          <a:p>
            <a:pPr rtl="0"/>
            <a:fld id="{C9A8164C-08EC-4F07-B9DE-FE763936A21A}" type="datetime1">
              <a:rPr lang="it-IT" smtClean="0"/>
              <a:t>12/05/2026</a:t>
            </a:fld>
            <a:endParaRPr lang="it-IT" dirty="0"/>
          </a:p>
        </p:txBody>
      </p:sp>
      <p:sp>
        <p:nvSpPr>
          <p:cNvPr id="4" name="Segnaposto piè di pagina 3">
            <a:extLst>
              <a:ext uri="{FF2B5EF4-FFF2-40B4-BE49-F238E27FC236}">
                <a16:creationId xmlns:a16="http://schemas.microsoft.com/office/drawing/2014/main" id="{5EEABE74-7A97-4D17-8390-42ADD25C33C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lang="it-IT" sz="1200"/>
            </a:lvl1pPr>
          </a:lstStyle>
          <a:p>
            <a:pPr rtl="0"/>
            <a:endParaRPr lang="it-IT" dirty="0"/>
          </a:p>
        </p:txBody>
      </p:sp>
      <p:sp>
        <p:nvSpPr>
          <p:cNvPr id="5" name="Segnaposto numero diapositiva 4">
            <a:extLst>
              <a:ext uri="{FF2B5EF4-FFF2-40B4-BE49-F238E27FC236}">
                <a16:creationId xmlns:a16="http://schemas.microsoft.com/office/drawing/2014/main" id="{B42C1DBD-1052-425E-BF3C-983304BED57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lang="it-IT" sz="1200"/>
            </a:lvl1pPr>
          </a:lstStyle>
          <a:p>
            <a:pPr rtl="0"/>
            <a:fld id="{28EEFA9E-C190-4F5C-8394-BD5F1CD55C02}" type="slidenum">
              <a:rPr lang="it-IT" smtClean="0"/>
              <a:t>‹N›</a:t>
            </a:fld>
            <a:endParaRPr lang="it-IT" dirty="0"/>
          </a:p>
        </p:txBody>
      </p:sp>
    </p:spTree>
    <p:extLst>
      <p:ext uri="{BB962C8B-B14F-4D97-AF65-F5344CB8AC3E}">
        <p14:creationId xmlns:p14="http://schemas.microsoft.com/office/powerpoint/2010/main" val="23248019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lang="it-IT" sz="1200"/>
            </a:lvl1pPr>
          </a:lstStyle>
          <a:p>
            <a:pPr rtl="0"/>
            <a:endParaRPr lang="it-IT" dirty="0"/>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lang="it-IT" sz="1200"/>
            </a:lvl1pPr>
          </a:lstStyle>
          <a:p>
            <a:fld id="{E97D4A57-7172-4643-93A6-10D6606B49BC}" type="datetime1">
              <a:rPr lang="it-IT" smtClean="0"/>
              <a:pPr/>
              <a:t>12/05/2026</a:t>
            </a:fld>
            <a:endParaRPr lang="it-IT" dirty="0"/>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defPPr>
              <a:defRPr lang="it-IT"/>
            </a:defPPr>
          </a:lstStyle>
          <a:p>
            <a:pPr rtl="0"/>
            <a:endParaRPr lang="it-IT" dirty="0"/>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defPPr>
              <a:defRPr lang="it-IT"/>
            </a:defPPr>
          </a:lstStyle>
          <a:p>
            <a:pPr lvl="0" rtl="0"/>
            <a:r>
              <a:rPr lang="it-IT"/>
              <a:t>Fare clic per modificare lo stile del titolo</a:t>
            </a:r>
          </a:p>
          <a:p>
            <a:pPr lvl="1" rtl="0"/>
            <a:r>
              <a:rPr lang="it-IT"/>
              <a:t>Secondo livello</a:t>
            </a:r>
          </a:p>
          <a:p>
            <a:pPr lvl="2" rtl="0"/>
            <a:r>
              <a:rPr lang="it-IT"/>
              <a:t>Terzo livello</a:t>
            </a:r>
          </a:p>
          <a:p>
            <a:pPr lvl="3" rtl="0"/>
            <a:r>
              <a:rPr lang="it-IT"/>
              <a:t>Quarto livello</a:t>
            </a:r>
          </a:p>
          <a:p>
            <a:pPr lvl="4" rtl="0"/>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lang="it-IT" sz="1200"/>
            </a:lvl1pPr>
          </a:lstStyle>
          <a:p>
            <a:pPr rtl="0"/>
            <a:endParaRPr lang="it-IT" dirty="0"/>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lang="it-IT" sz="1200"/>
            </a:lvl1pPr>
          </a:lstStyle>
          <a:p>
            <a:pPr rtl="0"/>
            <a:fld id="{22289C57-55D7-40A4-A101-E74FAC7A092B}" type="slidenum">
              <a:rPr lang="it-IT" smtClean="0"/>
              <a:t>‹N›</a:t>
            </a:fld>
            <a:endParaRPr lang="it-IT" dirty="0"/>
          </a:p>
        </p:txBody>
      </p:sp>
    </p:spTree>
    <p:extLst>
      <p:ext uri="{BB962C8B-B14F-4D97-AF65-F5344CB8AC3E}">
        <p14:creationId xmlns:p14="http://schemas.microsoft.com/office/powerpoint/2010/main" val="2839902369"/>
      </p:ext>
    </p:extLst>
  </p:cSld>
  <p:clrMap bg1="lt1" tx1="dk1" bg2="lt2" tx2="dk2" accent1="accent1" accent2="accent2" accent3="accent3" accent4="accent4" accent5="accent5" accent6="accent6" hlink="hlink" folHlink="folHlink"/>
  <p:notesStyle>
    <a:lvl1pPr marL="0" algn="l" defTabSz="914400" rtl="0" eaLnBrk="1" latinLnBrk="0" hangingPunct="1">
      <a:defRPr lang="it-IT" sz="1200" kern="1200">
        <a:solidFill>
          <a:schemeClr val="tx1"/>
        </a:solidFill>
        <a:latin typeface="+mn-lt"/>
        <a:ea typeface="+mn-ea"/>
        <a:cs typeface="+mn-cs"/>
      </a:defRPr>
    </a:lvl1pPr>
    <a:lvl2pPr marL="457200" algn="l" defTabSz="914400" rtl="0" eaLnBrk="1" latinLnBrk="0" hangingPunct="1">
      <a:defRPr lang="it-IT" sz="1200" kern="1200">
        <a:solidFill>
          <a:schemeClr val="tx1"/>
        </a:solidFill>
        <a:latin typeface="+mn-lt"/>
        <a:ea typeface="+mn-ea"/>
        <a:cs typeface="+mn-cs"/>
      </a:defRPr>
    </a:lvl2pPr>
    <a:lvl3pPr marL="914400" algn="l" defTabSz="914400" rtl="0" eaLnBrk="1" latinLnBrk="0" hangingPunct="1">
      <a:defRPr lang="it-IT" sz="1200" kern="1200">
        <a:solidFill>
          <a:schemeClr val="tx1"/>
        </a:solidFill>
        <a:latin typeface="+mn-lt"/>
        <a:ea typeface="+mn-ea"/>
        <a:cs typeface="+mn-cs"/>
      </a:defRPr>
    </a:lvl3pPr>
    <a:lvl4pPr marL="1371600" algn="l" defTabSz="914400" rtl="0" eaLnBrk="1" latinLnBrk="0" hangingPunct="1">
      <a:defRPr lang="it-IT" sz="1200" kern="1200">
        <a:solidFill>
          <a:schemeClr val="tx1"/>
        </a:solidFill>
        <a:latin typeface="+mn-lt"/>
        <a:ea typeface="+mn-ea"/>
        <a:cs typeface="+mn-cs"/>
      </a:defRPr>
    </a:lvl4pPr>
    <a:lvl5pPr marL="1828800" algn="l" defTabSz="914400" rtl="0" eaLnBrk="1" latinLnBrk="0" hangingPunct="1">
      <a:defRPr lang="it-IT" sz="1200" kern="1200">
        <a:solidFill>
          <a:schemeClr val="tx1"/>
        </a:solidFill>
        <a:latin typeface="+mn-lt"/>
        <a:ea typeface="+mn-ea"/>
        <a:cs typeface="+mn-cs"/>
      </a:defRPr>
    </a:lvl5pPr>
    <a:lvl6pPr marL="2286000" algn="l" defTabSz="914400" rtl="0" eaLnBrk="1" latinLnBrk="0" hangingPunct="1">
      <a:defRPr lang="it-IT" sz="1200" kern="1200">
        <a:solidFill>
          <a:schemeClr val="tx1"/>
        </a:solidFill>
        <a:latin typeface="+mn-lt"/>
        <a:ea typeface="+mn-ea"/>
        <a:cs typeface="+mn-cs"/>
      </a:defRPr>
    </a:lvl6pPr>
    <a:lvl7pPr marL="2743200" algn="l" defTabSz="914400" rtl="0" eaLnBrk="1" latinLnBrk="0" hangingPunct="1">
      <a:defRPr lang="it-IT" sz="1200" kern="1200">
        <a:solidFill>
          <a:schemeClr val="tx1"/>
        </a:solidFill>
        <a:latin typeface="+mn-lt"/>
        <a:ea typeface="+mn-ea"/>
        <a:cs typeface="+mn-cs"/>
      </a:defRPr>
    </a:lvl7pPr>
    <a:lvl8pPr marL="3200400" algn="l" defTabSz="914400" rtl="0" eaLnBrk="1" latinLnBrk="0" hangingPunct="1">
      <a:defRPr lang="it-IT" sz="1200" kern="1200">
        <a:solidFill>
          <a:schemeClr val="tx1"/>
        </a:solidFill>
        <a:latin typeface="+mn-lt"/>
        <a:ea typeface="+mn-ea"/>
        <a:cs typeface="+mn-cs"/>
      </a:defRPr>
    </a:lvl8pPr>
    <a:lvl9pPr marL="3657600" algn="l" defTabSz="914400" rtl="0" eaLnBrk="1" latinLnBrk="0" hangingPunct="1">
      <a:defRPr lang="it-IT"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defPPr>
              <a:defRPr lang="it-IT"/>
            </a:defPPr>
          </a:lstStyle>
          <a:p>
            <a:pPr rtl="0"/>
            <a:endParaRPr lang="it-IT" dirty="0"/>
          </a:p>
        </p:txBody>
      </p:sp>
      <p:sp>
        <p:nvSpPr>
          <p:cNvPr id="4" name="Segnaposto numero diapositiva 3"/>
          <p:cNvSpPr>
            <a:spLocks noGrp="1"/>
          </p:cNvSpPr>
          <p:nvPr>
            <p:ph type="sldNum" sz="quarter" idx="5"/>
          </p:nvPr>
        </p:nvSpPr>
        <p:spPr/>
        <p:txBody>
          <a:bodyPr rtlCol="0"/>
          <a:lstStyle>
            <a:defPPr>
              <a:defRPr lang="it-IT"/>
            </a:defPPr>
          </a:lstStyle>
          <a:p>
            <a:pPr rtl="0"/>
            <a:fld id="{22289C57-55D7-40A4-A101-E74FAC7A092B}" type="slidenum">
              <a:rPr lang="it-IT" smtClean="0"/>
              <a:t>1</a:t>
            </a:fld>
            <a:endParaRPr lang="it-IT" dirty="0"/>
          </a:p>
        </p:txBody>
      </p:sp>
    </p:spTree>
    <p:extLst>
      <p:ext uri="{BB962C8B-B14F-4D97-AF65-F5344CB8AC3E}">
        <p14:creationId xmlns:p14="http://schemas.microsoft.com/office/powerpoint/2010/main" val="17781288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defPPr>
              <a:defRPr lang="it-IT"/>
            </a:defPPr>
          </a:lstStyle>
          <a:p>
            <a:pPr rtl="0"/>
            <a:endParaRPr lang="it-IT" dirty="0"/>
          </a:p>
        </p:txBody>
      </p:sp>
      <p:sp>
        <p:nvSpPr>
          <p:cNvPr id="4" name="Segnaposto numero diapositiva 3"/>
          <p:cNvSpPr>
            <a:spLocks noGrp="1"/>
          </p:cNvSpPr>
          <p:nvPr>
            <p:ph type="sldNum" sz="quarter" idx="5"/>
          </p:nvPr>
        </p:nvSpPr>
        <p:spPr/>
        <p:txBody>
          <a:bodyPr rtlCol="0"/>
          <a:lstStyle>
            <a:defPPr>
              <a:defRPr lang="it-IT"/>
            </a:defPPr>
          </a:lstStyle>
          <a:p>
            <a:pPr rtl="0"/>
            <a:fld id="{22289C57-55D7-40A4-A101-E74FAC7A092B}" type="slidenum">
              <a:rPr lang="it-IT" smtClean="0"/>
              <a:t>2</a:t>
            </a:fld>
            <a:endParaRPr lang="it-IT" dirty="0"/>
          </a:p>
        </p:txBody>
      </p:sp>
    </p:spTree>
    <p:extLst>
      <p:ext uri="{BB962C8B-B14F-4D97-AF65-F5344CB8AC3E}">
        <p14:creationId xmlns:p14="http://schemas.microsoft.com/office/powerpoint/2010/main" val="40404389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defPPr>
              <a:defRPr lang="it-IT"/>
            </a:defPPr>
          </a:lstStyle>
          <a:p>
            <a:pPr rtl="0"/>
            <a:endParaRPr lang="it-IT" dirty="0"/>
          </a:p>
        </p:txBody>
      </p:sp>
      <p:sp>
        <p:nvSpPr>
          <p:cNvPr id="4" name="Segnaposto numero diapositiva 3"/>
          <p:cNvSpPr>
            <a:spLocks noGrp="1"/>
          </p:cNvSpPr>
          <p:nvPr>
            <p:ph type="sldNum" sz="quarter" idx="5"/>
          </p:nvPr>
        </p:nvSpPr>
        <p:spPr/>
        <p:txBody>
          <a:bodyPr rtlCol="0"/>
          <a:lstStyle>
            <a:defPPr>
              <a:defRPr lang="it-IT"/>
            </a:defPPr>
          </a:lstStyle>
          <a:p>
            <a:pPr rtl="0"/>
            <a:fld id="{22289C57-55D7-40A4-A101-E74FAC7A092B}" type="slidenum">
              <a:rPr lang="it-IT" smtClean="0"/>
              <a:t>4</a:t>
            </a:fld>
            <a:endParaRPr lang="it-IT" dirty="0"/>
          </a:p>
        </p:txBody>
      </p:sp>
    </p:spTree>
    <p:extLst>
      <p:ext uri="{BB962C8B-B14F-4D97-AF65-F5344CB8AC3E}">
        <p14:creationId xmlns:p14="http://schemas.microsoft.com/office/powerpoint/2010/main" val="21825226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defPPr>
              <a:defRPr lang="it-IT"/>
            </a:defPPr>
          </a:lstStyle>
          <a:p>
            <a:pPr rtl="0"/>
            <a:endParaRPr lang="it-IT" dirty="0"/>
          </a:p>
        </p:txBody>
      </p:sp>
      <p:sp>
        <p:nvSpPr>
          <p:cNvPr id="4" name="Segnaposto numero diapositiva 3"/>
          <p:cNvSpPr>
            <a:spLocks noGrp="1"/>
          </p:cNvSpPr>
          <p:nvPr>
            <p:ph type="sldNum" sz="quarter" idx="5"/>
          </p:nvPr>
        </p:nvSpPr>
        <p:spPr/>
        <p:txBody>
          <a:bodyPr rtlCol="0"/>
          <a:lstStyle>
            <a:defPPr>
              <a:defRPr lang="it-IT"/>
            </a:defPPr>
          </a:lstStyle>
          <a:p>
            <a:pPr rtl="0"/>
            <a:fld id="{22289C57-55D7-40A4-A101-E74FAC7A092B}" type="slidenum">
              <a:rPr lang="it-IT" smtClean="0"/>
              <a:t>5</a:t>
            </a:fld>
            <a:endParaRPr lang="it-IT" dirty="0"/>
          </a:p>
        </p:txBody>
      </p:sp>
    </p:spTree>
    <p:extLst>
      <p:ext uri="{BB962C8B-B14F-4D97-AF65-F5344CB8AC3E}">
        <p14:creationId xmlns:p14="http://schemas.microsoft.com/office/powerpoint/2010/main" val="20903241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defPPr>
              <a:defRPr lang="it-IT"/>
            </a:defPPr>
          </a:lstStyle>
          <a:p>
            <a:pPr rtl="0"/>
            <a:endParaRPr lang="it-IT" dirty="0"/>
          </a:p>
        </p:txBody>
      </p:sp>
      <p:sp>
        <p:nvSpPr>
          <p:cNvPr id="4" name="Segnaposto numero diapositiva 3"/>
          <p:cNvSpPr>
            <a:spLocks noGrp="1"/>
          </p:cNvSpPr>
          <p:nvPr>
            <p:ph type="sldNum" sz="quarter" idx="5"/>
          </p:nvPr>
        </p:nvSpPr>
        <p:spPr/>
        <p:txBody>
          <a:bodyPr rtlCol="0"/>
          <a:lstStyle>
            <a:defPPr>
              <a:defRPr lang="it-IT"/>
            </a:defPPr>
          </a:lstStyle>
          <a:p>
            <a:pPr rtl="0"/>
            <a:fld id="{22289C57-55D7-40A4-A101-E74FAC7A092B}" type="slidenum">
              <a:rPr lang="it-IT" smtClean="0"/>
              <a:t>6</a:t>
            </a:fld>
            <a:endParaRPr lang="it-IT" dirty="0"/>
          </a:p>
        </p:txBody>
      </p:sp>
    </p:spTree>
    <p:extLst>
      <p:ext uri="{BB962C8B-B14F-4D97-AF65-F5344CB8AC3E}">
        <p14:creationId xmlns:p14="http://schemas.microsoft.com/office/powerpoint/2010/main" val="28439544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defPPr>
              <a:defRPr lang="it-IT"/>
            </a:defPPr>
          </a:lstStyle>
          <a:p>
            <a:pPr rtl="0"/>
            <a:endParaRPr lang="it-IT" dirty="0"/>
          </a:p>
        </p:txBody>
      </p:sp>
      <p:sp>
        <p:nvSpPr>
          <p:cNvPr id="4" name="Segnaposto numero diapositiva 3"/>
          <p:cNvSpPr>
            <a:spLocks noGrp="1"/>
          </p:cNvSpPr>
          <p:nvPr>
            <p:ph type="sldNum" sz="quarter" idx="5"/>
          </p:nvPr>
        </p:nvSpPr>
        <p:spPr/>
        <p:txBody>
          <a:bodyPr rtlCol="0"/>
          <a:lstStyle>
            <a:defPPr>
              <a:defRPr lang="it-IT"/>
            </a:defPPr>
          </a:lstStyle>
          <a:p>
            <a:pPr rtl="0"/>
            <a:fld id="{22289C57-55D7-40A4-A101-E74FAC7A092B}" type="slidenum">
              <a:rPr lang="it-IT" smtClean="0"/>
              <a:t>7</a:t>
            </a:fld>
            <a:endParaRPr lang="it-IT" dirty="0"/>
          </a:p>
        </p:txBody>
      </p:sp>
    </p:spTree>
    <p:extLst>
      <p:ext uri="{BB962C8B-B14F-4D97-AF65-F5344CB8AC3E}">
        <p14:creationId xmlns:p14="http://schemas.microsoft.com/office/powerpoint/2010/main" val="20661440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defPPr>
              <a:defRPr lang="it-IT"/>
            </a:defPPr>
          </a:lstStyle>
          <a:p>
            <a:pPr rtl="0"/>
            <a:endParaRPr lang="it-IT" dirty="0"/>
          </a:p>
        </p:txBody>
      </p:sp>
      <p:sp>
        <p:nvSpPr>
          <p:cNvPr id="4" name="Segnaposto numero diapositiva 3"/>
          <p:cNvSpPr>
            <a:spLocks noGrp="1"/>
          </p:cNvSpPr>
          <p:nvPr>
            <p:ph type="sldNum" sz="quarter" idx="5"/>
          </p:nvPr>
        </p:nvSpPr>
        <p:spPr/>
        <p:txBody>
          <a:bodyPr rtlCol="0"/>
          <a:lstStyle>
            <a:defPPr>
              <a:defRPr lang="it-IT"/>
            </a:defPPr>
          </a:lstStyle>
          <a:p>
            <a:pPr rtl="0"/>
            <a:fld id="{22289C57-55D7-40A4-A101-E74FAC7A092B}" type="slidenum">
              <a:rPr lang="it-IT" smtClean="0"/>
              <a:t>8</a:t>
            </a:fld>
            <a:endParaRPr lang="it-IT" dirty="0"/>
          </a:p>
        </p:txBody>
      </p:sp>
    </p:spTree>
    <p:extLst>
      <p:ext uri="{BB962C8B-B14F-4D97-AF65-F5344CB8AC3E}">
        <p14:creationId xmlns:p14="http://schemas.microsoft.com/office/powerpoint/2010/main" val="10253268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defPPr>
              <a:defRPr lang="it-IT"/>
            </a:defPPr>
          </a:lstStyle>
          <a:p>
            <a:pPr rtl="0"/>
            <a:endParaRPr lang="it-IT" dirty="0"/>
          </a:p>
        </p:txBody>
      </p:sp>
      <p:sp>
        <p:nvSpPr>
          <p:cNvPr id="4" name="Segnaposto numero diapositiva 3"/>
          <p:cNvSpPr>
            <a:spLocks noGrp="1"/>
          </p:cNvSpPr>
          <p:nvPr>
            <p:ph type="sldNum" sz="quarter" idx="5"/>
          </p:nvPr>
        </p:nvSpPr>
        <p:spPr/>
        <p:txBody>
          <a:bodyPr rtlCol="0"/>
          <a:lstStyle>
            <a:defPPr>
              <a:defRPr lang="it-IT"/>
            </a:defPPr>
          </a:lstStyle>
          <a:p>
            <a:pPr rtl="0"/>
            <a:fld id="{22289C57-55D7-40A4-A101-E74FAC7A092B}" type="slidenum">
              <a:rPr lang="it-IT" smtClean="0"/>
              <a:t>9</a:t>
            </a:fld>
            <a:endParaRPr lang="it-IT" dirty="0"/>
          </a:p>
        </p:txBody>
      </p:sp>
    </p:spTree>
    <p:extLst>
      <p:ext uri="{BB962C8B-B14F-4D97-AF65-F5344CB8AC3E}">
        <p14:creationId xmlns:p14="http://schemas.microsoft.com/office/powerpoint/2010/main" val="31056832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defPPr>
              <a:defRPr lang="it-IT"/>
            </a:defPPr>
          </a:lstStyle>
          <a:p>
            <a:pPr rtl="0"/>
            <a:endParaRPr lang="it-IT" dirty="0"/>
          </a:p>
        </p:txBody>
      </p:sp>
      <p:sp>
        <p:nvSpPr>
          <p:cNvPr id="4" name="Segnaposto numero diapositiva 3"/>
          <p:cNvSpPr>
            <a:spLocks noGrp="1"/>
          </p:cNvSpPr>
          <p:nvPr>
            <p:ph type="sldNum" sz="quarter" idx="5"/>
          </p:nvPr>
        </p:nvSpPr>
        <p:spPr/>
        <p:txBody>
          <a:bodyPr rtlCol="0"/>
          <a:lstStyle>
            <a:defPPr>
              <a:defRPr lang="it-IT"/>
            </a:defPPr>
          </a:lstStyle>
          <a:p>
            <a:pPr rtl="0"/>
            <a:fld id="{22289C57-55D7-40A4-A101-E74FAC7A092B}" type="slidenum">
              <a:rPr lang="it-IT" smtClean="0"/>
              <a:t>10</a:t>
            </a:fld>
            <a:endParaRPr lang="it-IT" dirty="0"/>
          </a:p>
        </p:txBody>
      </p:sp>
    </p:spTree>
    <p:extLst>
      <p:ext uri="{BB962C8B-B14F-4D97-AF65-F5344CB8AC3E}">
        <p14:creationId xmlns:p14="http://schemas.microsoft.com/office/powerpoint/2010/main" val="7026838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sv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sv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sv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sv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sv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441918" y="3329790"/>
            <a:ext cx="4941771" cy="3200400"/>
          </a:xfrm>
        </p:spPr>
        <p:txBody>
          <a:bodyPr rtlCol="0" anchor="ctr">
            <a:noAutofit/>
          </a:bodyPr>
          <a:lstStyle>
            <a:lvl1pPr algn="l">
              <a:defRPr lang="it-IT" sz="3600" spc="150" baseline="0"/>
            </a:lvl1pPr>
          </a:lstStyle>
          <a:p>
            <a:pPr rtl="0"/>
            <a:r>
              <a:rPr lang="it-IT"/>
              <a:t>FARE CLIC PER inserire il titolo</a:t>
            </a:r>
          </a:p>
        </p:txBody>
      </p:sp>
      <p:pic>
        <p:nvPicPr>
          <p:cNvPr id="8" name="Elemento grafico 7">
            <a:extLst>
              <a:ext uri="{FF2B5EF4-FFF2-40B4-BE49-F238E27FC236}">
                <a16:creationId xmlns:a16="http://schemas.microsoft.com/office/drawing/2014/main" id="{A04F1E16-9A84-4D0E-9706-79C396AF6AE6}"/>
              </a:ext>
              <a:ext uri="{C183D7F6-B498-43B3-948B-1728B52AA6E4}">
                <adec:decorative xmlns:adec="http://schemas.microsoft.com/office/drawing/2017/decorative" val="1"/>
              </a:ext>
            </a:extLst>
          </p:cNvPr>
          <p:cNvPicPr>
            <a:picLocks noChangeAspect="1"/>
          </p:cNvPicPr>
          <p:nvPr userDrawn="1"/>
        </p:nvPicPr>
        <p:blipFill rotWithShape="1">
          <a:blip>
            <a:extLst>
              <a:ext uri="{96DAC541-7B7A-43D3-8B79-37D633B846F1}">
                <asvg:svgBlip xmlns:asvg="http://schemas.microsoft.com/office/drawing/2016/SVG/main" r:embed="rId2"/>
              </a:ext>
            </a:extLst>
          </a:blip>
          <a:srcRect l="9358" t="23650" b="-1"/>
          <a:stretch/>
        </p:blipFill>
        <p:spPr>
          <a:xfrm>
            <a:off x="0" y="0"/>
            <a:ext cx="9488312" cy="5054323"/>
          </a:xfrm>
          <a:prstGeom prst="rect">
            <a:avLst/>
          </a:prstGeom>
        </p:spPr>
      </p:pic>
    </p:spTree>
    <p:extLst>
      <p:ext uri="{BB962C8B-B14F-4D97-AF65-F5344CB8AC3E}">
        <p14:creationId xmlns:p14="http://schemas.microsoft.com/office/powerpoint/2010/main" val="17768265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abella 1">
    <p:bg>
      <p:bgRef idx="1001">
        <a:schemeClr val="bg1"/>
      </p:bgRef>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E5C4E19-B78B-4E39-B661-7E6A2E6C5002}"/>
              </a:ext>
            </a:extLst>
          </p:cNvPr>
          <p:cNvSpPr>
            <a:spLocks noGrp="1"/>
          </p:cNvSpPr>
          <p:nvPr>
            <p:ph type="title" hasCustomPrompt="1"/>
          </p:nvPr>
        </p:nvSpPr>
        <p:spPr>
          <a:xfrm>
            <a:off x="838201" y="895350"/>
            <a:ext cx="3247662" cy="1917700"/>
          </a:xfrm>
        </p:spPr>
        <p:txBody>
          <a:bodyPr rtlCol="0">
            <a:normAutofit/>
          </a:bodyPr>
          <a:lstStyle>
            <a:lvl1pPr algn="l">
              <a:defRPr lang="it-IT" sz="2400" kern="1200" spc="150" baseline="0" dirty="0">
                <a:solidFill>
                  <a:schemeClr val="tx1"/>
                </a:solidFill>
                <a:latin typeface="+mj-lt"/>
                <a:ea typeface="+mj-ea"/>
                <a:cs typeface="+mj-cs"/>
              </a:defRPr>
            </a:lvl1pPr>
          </a:lstStyle>
          <a:p>
            <a:pPr rtl="0"/>
            <a:r>
              <a:rPr lang="it-IT"/>
              <a:t>FARE CLIC PER inserire il titolo</a:t>
            </a:r>
          </a:p>
        </p:txBody>
      </p:sp>
      <p:sp>
        <p:nvSpPr>
          <p:cNvPr id="3" name="Segnaposto contenuto 3">
            <a:extLst>
              <a:ext uri="{FF2B5EF4-FFF2-40B4-BE49-F238E27FC236}">
                <a16:creationId xmlns:a16="http://schemas.microsoft.com/office/drawing/2014/main" id="{A14C3057-3BCC-F9A2-98D8-17DDB36F1823}"/>
              </a:ext>
            </a:extLst>
          </p:cNvPr>
          <p:cNvSpPr>
            <a:spLocks noGrp="1"/>
          </p:cNvSpPr>
          <p:nvPr>
            <p:ph sz="half" idx="16" hasCustomPrompt="1"/>
          </p:nvPr>
        </p:nvSpPr>
        <p:spPr>
          <a:xfrm>
            <a:off x="838200" y="2813049"/>
            <a:ext cx="3247662" cy="3238499"/>
          </a:xfrm>
        </p:spPr>
        <p:txBody>
          <a:bodyPr tIns="0" rtlCol="0">
            <a:normAutofit/>
          </a:bodyPr>
          <a:lstStyle>
            <a:lvl1pPr marL="0" indent="0">
              <a:lnSpc>
                <a:spcPct val="100000"/>
              </a:lnSpc>
              <a:buFont typeface="Arial" panose="020B0604020202020204" pitchFamily="34" charset="0"/>
              <a:buNone/>
              <a:defRPr lang="it-IT" sz="1800" b="0" spc="50" baseline="0"/>
            </a:lvl1pPr>
            <a:lvl2pPr marL="283464" indent="-285750">
              <a:lnSpc>
                <a:spcPct val="100000"/>
              </a:lnSpc>
              <a:spcBef>
                <a:spcPts val="1000"/>
              </a:spcBef>
              <a:buFont typeface="Arial" panose="020B0604020202020204" pitchFamily="34" charset="0"/>
              <a:buChar char="•"/>
              <a:defRPr lang="it-IT" sz="1800" spc="50" baseline="0"/>
            </a:lvl2pPr>
            <a:lvl3pPr marL="566928" indent="-285750">
              <a:lnSpc>
                <a:spcPct val="100000"/>
              </a:lnSpc>
              <a:spcBef>
                <a:spcPts val="1000"/>
              </a:spcBef>
              <a:buFont typeface="Arial" panose="020B0604020202020204" pitchFamily="34" charset="0"/>
              <a:buChar char="•"/>
              <a:defRPr lang="it-IT" sz="1800" spc="50" baseline="0"/>
            </a:lvl3pPr>
            <a:lvl4pPr marL="859536" indent="-285750">
              <a:lnSpc>
                <a:spcPct val="100000"/>
              </a:lnSpc>
              <a:spcBef>
                <a:spcPts val="1000"/>
              </a:spcBef>
              <a:buFont typeface="Arial" panose="020B0604020202020204" pitchFamily="34" charset="0"/>
              <a:buChar char="•"/>
              <a:defRPr lang="it-IT" sz="1800" spc="50" baseline="0"/>
            </a:lvl4pPr>
            <a:lvl5pPr marL="1152144" indent="-285750">
              <a:lnSpc>
                <a:spcPct val="100000"/>
              </a:lnSpc>
              <a:spcBef>
                <a:spcPts val="1000"/>
              </a:spcBef>
              <a:buFont typeface="Arial" panose="020B0604020202020204" pitchFamily="34" charset="0"/>
              <a:buChar char="•"/>
              <a:defRPr lang="it-IT" sz="1800" spc="50" baseline="0"/>
            </a:lvl5pPr>
          </a:lstStyle>
          <a:p>
            <a:pPr lvl="0" rtl="0"/>
            <a:r>
              <a:rPr lang="it-IT"/>
              <a:t>Fai clic per aggiungere contenuto</a:t>
            </a:r>
          </a:p>
          <a:p>
            <a:pPr lvl="1" rtl="0"/>
            <a:r>
              <a:rPr lang="it-IT"/>
              <a:t>Secondo livello</a:t>
            </a:r>
          </a:p>
          <a:p>
            <a:pPr lvl="2" rtl="0"/>
            <a:r>
              <a:rPr lang="it-IT"/>
              <a:t>Terzo livello</a:t>
            </a:r>
          </a:p>
          <a:p>
            <a:pPr lvl="3" rtl="0"/>
            <a:r>
              <a:rPr lang="it-IT"/>
              <a:t>Quarto livello</a:t>
            </a:r>
          </a:p>
          <a:p>
            <a:pPr lvl="4" rtl="0"/>
            <a:r>
              <a:rPr lang="it-IT"/>
              <a:t>Quinto livello</a:t>
            </a:r>
          </a:p>
        </p:txBody>
      </p:sp>
      <p:sp>
        <p:nvSpPr>
          <p:cNvPr id="8" name="Segnaposto tabella 7">
            <a:extLst>
              <a:ext uri="{FF2B5EF4-FFF2-40B4-BE49-F238E27FC236}">
                <a16:creationId xmlns:a16="http://schemas.microsoft.com/office/drawing/2014/main" id="{C3975522-461E-4D79-B5B9-BF9471B54688}"/>
              </a:ext>
            </a:extLst>
          </p:cNvPr>
          <p:cNvSpPr>
            <a:spLocks noGrp="1"/>
          </p:cNvSpPr>
          <p:nvPr>
            <p:ph type="tbl" sz="quarter" idx="14"/>
          </p:nvPr>
        </p:nvSpPr>
        <p:spPr>
          <a:xfrm>
            <a:off x="4216396" y="895927"/>
            <a:ext cx="7137404" cy="5115889"/>
          </a:xfrm>
        </p:spPr>
        <p:txBody>
          <a:bodyPr rtlCol="0">
            <a:normAutofit/>
          </a:bodyPr>
          <a:lstStyle>
            <a:lvl1pPr marL="0" indent="0" algn="ctr">
              <a:buNone/>
              <a:defRPr lang="it-IT" sz="2000"/>
            </a:lvl1pPr>
          </a:lstStyle>
          <a:p>
            <a:pPr rtl="0"/>
            <a:r>
              <a:rPr lang="it-IT"/>
              <a:t>Fare clic sull'icona per inserire una tabella</a:t>
            </a:r>
            <a:endParaRPr lang="it-IT" dirty="0"/>
          </a:p>
        </p:txBody>
      </p:sp>
      <p:sp>
        <p:nvSpPr>
          <p:cNvPr id="10" name="Segnaposto piè di pagina 4">
            <a:extLst>
              <a:ext uri="{FF2B5EF4-FFF2-40B4-BE49-F238E27FC236}">
                <a16:creationId xmlns:a16="http://schemas.microsoft.com/office/drawing/2014/main" id="{5F91997C-538B-C8B9-14D7-31A1932F69C3}"/>
              </a:ext>
            </a:extLst>
          </p:cNvPr>
          <p:cNvSpPr>
            <a:spLocks noGrp="1"/>
          </p:cNvSpPr>
          <p:nvPr>
            <p:ph type="ftr" sz="quarter" idx="11"/>
          </p:nvPr>
        </p:nvSpPr>
        <p:spPr>
          <a:xfrm>
            <a:off x="731615" y="6356349"/>
            <a:ext cx="3819228" cy="365125"/>
          </a:xfrm>
        </p:spPr>
        <p:txBody>
          <a:bodyPr rtlCol="0"/>
          <a:lstStyle>
            <a:lvl1pPr algn="l">
              <a:defRPr lang="it-IT" sz="900"/>
            </a:lvl1pPr>
          </a:lstStyle>
          <a:p>
            <a:pPr rtl="0"/>
            <a:r>
              <a:rPr lang="it-IT"/>
              <a:t>TITOLO PRESENTAZIONE</a:t>
            </a:r>
          </a:p>
        </p:txBody>
      </p:sp>
      <p:sp>
        <p:nvSpPr>
          <p:cNvPr id="11" name="Segnaposto numero diapositiva 5">
            <a:extLst>
              <a:ext uri="{FF2B5EF4-FFF2-40B4-BE49-F238E27FC236}">
                <a16:creationId xmlns:a16="http://schemas.microsoft.com/office/drawing/2014/main" id="{1F777EF4-982E-9337-7E82-31DC723C1273}"/>
              </a:ext>
            </a:extLst>
          </p:cNvPr>
          <p:cNvSpPr>
            <a:spLocks noGrp="1"/>
          </p:cNvSpPr>
          <p:nvPr>
            <p:ph type="sldNum" sz="quarter" idx="12"/>
          </p:nvPr>
        </p:nvSpPr>
        <p:spPr>
          <a:xfrm>
            <a:off x="10373350" y="6356349"/>
            <a:ext cx="987552" cy="365125"/>
          </a:xfrm>
        </p:spPr>
        <p:txBody>
          <a:bodyPr rtlCol="0"/>
          <a:lstStyle>
            <a:lvl1pPr>
              <a:defRPr lang="it-IT" sz="900"/>
            </a:lvl1pPr>
          </a:lstStyle>
          <a:p>
            <a:pPr rtl="0"/>
            <a:fld id="{A49DFD55-3C28-40EF-9E31-A92D2E4017FF}" type="slidenum">
              <a:rPr lang="it-IT" smtClean="0"/>
              <a:pPr/>
              <a:t>‹N›</a:t>
            </a:fld>
            <a:endParaRPr lang="it-IT" dirty="0"/>
          </a:p>
        </p:txBody>
      </p:sp>
      <p:grpSp>
        <p:nvGrpSpPr>
          <p:cNvPr id="14" name="Gruppo 13">
            <a:extLst>
              <a:ext uri="{FF2B5EF4-FFF2-40B4-BE49-F238E27FC236}">
                <a16:creationId xmlns:a16="http://schemas.microsoft.com/office/drawing/2014/main" id="{E34303BA-AFB6-0E22-486F-785994E3B7B1}"/>
              </a:ext>
              <a:ext uri="{C183D7F6-B498-43B3-948B-1728B52AA6E4}">
                <adec:decorative xmlns:adec="http://schemas.microsoft.com/office/drawing/2017/decorative" val="1"/>
              </a:ext>
            </a:extLst>
          </p:cNvPr>
          <p:cNvGrpSpPr/>
          <p:nvPr userDrawn="1"/>
        </p:nvGrpSpPr>
        <p:grpSpPr>
          <a:xfrm>
            <a:off x="0" y="0"/>
            <a:ext cx="2327564" cy="1505528"/>
            <a:chOff x="0" y="0"/>
            <a:chExt cx="2238376" cy="3105150"/>
          </a:xfrm>
        </p:grpSpPr>
        <p:cxnSp>
          <p:nvCxnSpPr>
            <p:cNvPr id="15" name="Connettore diritto 14">
              <a:extLst>
                <a:ext uri="{FF2B5EF4-FFF2-40B4-BE49-F238E27FC236}">
                  <a16:creationId xmlns:a16="http://schemas.microsoft.com/office/drawing/2014/main" id="{F66E3A08-02EB-7B54-5089-E7A7F19FD725}"/>
                </a:ext>
              </a:extLst>
            </p:cNvPr>
            <p:cNvCxnSpPr>
              <a:cxnSpLocks/>
            </p:cNvCxnSpPr>
            <p:nvPr userDrawn="1"/>
          </p:nvCxnSpPr>
          <p:spPr>
            <a:xfrm flipH="1">
              <a:off x="0" y="0"/>
              <a:ext cx="1238250" cy="310515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Connettore diritto 15">
              <a:extLst>
                <a:ext uri="{FF2B5EF4-FFF2-40B4-BE49-F238E27FC236}">
                  <a16:creationId xmlns:a16="http://schemas.microsoft.com/office/drawing/2014/main" id="{814F9BE5-00B2-ADDF-771C-AB098B36C820}"/>
                </a:ext>
              </a:extLst>
            </p:cNvPr>
            <p:cNvCxnSpPr>
              <a:cxnSpLocks/>
            </p:cNvCxnSpPr>
            <p:nvPr userDrawn="1"/>
          </p:nvCxnSpPr>
          <p:spPr>
            <a:xfrm flipH="1">
              <a:off x="0" y="0"/>
              <a:ext cx="2238376" cy="24765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28081630"/>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ue contenuti">
    <p:bg>
      <p:bgPr>
        <a:solidFill>
          <a:schemeClr val="accent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1CF3B5C-31C4-46BA-9FAD-72DF917A84DA}"/>
              </a:ext>
            </a:extLst>
          </p:cNvPr>
          <p:cNvSpPr>
            <a:spLocks noGrp="1"/>
          </p:cNvSpPr>
          <p:nvPr>
            <p:ph type="title" hasCustomPrompt="1"/>
          </p:nvPr>
        </p:nvSpPr>
        <p:spPr>
          <a:xfrm>
            <a:off x="838200" y="337192"/>
            <a:ext cx="5655197" cy="1997867"/>
          </a:xfrm>
        </p:spPr>
        <p:txBody>
          <a:bodyPr rtlCol="0" anchor="b">
            <a:normAutofit/>
          </a:bodyPr>
          <a:lstStyle>
            <a:lvl1pPr>
              <a:defRPr lang="it-IT" sz="2800" kern="1200" spc="150" baseline="0" dirty="0">
                <a:solidFill>
                  <a:schemeClr val="tx1"/>
                </a:solidFill>
                <a:latin typeface="+mj-lt"/>
                <a:ea typeface="+mj-ea"/>
                <a:cs typeface="+mj-cs"/>
              </a:defRPr>
            </a:lvl1pPr>
          </a:lstStyle>
          <a:p>
            <a:pPr rtl="0"/>
            <a:r>
              <a:rPr lang="it-IT"/>
              <a:t>FARE CLIC PER inserire il titolo</a:t>
            </a:r>
          </a:p>
        </p:txBody>
      </p:sp>
      <p:sp>
        <p:nvSpPr>
          <p:cNvPr id="3" name="Segnaposto testo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838200" y="2705177"/>
            <a:ext cx="5733772" cy="448990"/>
          </a:xfrm>
        </p:spPr>
        <p:txBody>
          <a:bodyPr rtlCol="0" anchor="ctr">
            <a:noAutofit/>
          </a:bodyPr>
          <a:lstStyle>
            <a:lvl1pPr marL="0" indent="0">
              <a:buNone/>
              <a:defRPr lang="it-IT" sz="1800" b="1" kern="1200" spc="50" baseline="0" dirty="0" smtClean="0">
                <a:solidFill>
                  <a:schemeClr val="tx1"/>
                </a:solidFill>
                <a:latin typeface="+mj-lt"/>
                <a:ea typeface="+mj-ea"/>
                <a:cs typeface="+mj-cs"/>
              </a:defRPr>
            </a:lvl1pPr>
            <a:lvl2pPr marL="457200" indent="0">
              <a:buNone/>
              <a:defRPr lang="it-IT" sz="2000" b="1"/>
            </a:lvl2pPr>
            <a:lvl3pPr marL="914400" indent="0">
              <a:buNone/>
              <a:defRPr lang="it-IT" sz="1800" b="1"/>
            </a:lvl3pPr>
            <a:lvl4pPr marL="1371600" indent="0">
              <a:buNone/>
              <a:defRPr lang="it-IT" sz="1600" b="1"/>
            </a:lvl4pPr>
            <a:lvl5pPr marL="1828800" indent="0">
              <a:buNone/>
              <a:defRPr lang="it-IT" sz="1600" b="1"/>
            </a:lvl5pPr>
            <a:lvl6pPr marL="2286000" indent="0">
              <a:buNone/>
              <a:defRPr lang="it-IT" sz="1600" b="1"/>
            </a:lvl6pPr>
            <a:lvl7pPr marL="2743200" indent="0">
              <a:buNone/>
              <a:defRPr lang="it-IT" sz="1600" b="1"/>
            </a:lvl7pPr>
            <a:lvl8pPr marL="3200400" indent="0">
              <a:buNone/>
              <a:defRPr lang="it-IT" sz="1600" b="1"/>
            </a:lvl8pPr>
            <a:lvl9pPr marL="3657600" indent="0">
              <a:buNone/>
              <a:defRPr lang="it-IT" sz="1600" b="1"/>
            </a:lvl9pPr>
          </a:lstStyle>
          <a:p>
            <a:pPr lvl="0" rtl="0"/>
            <a:r>
              <a:rPr lang="it-IT"/>
              <a:t>Fare clic per inserire il testo</a:t>
            </a:r>
          </a:p>
        </p:txBody>
      </p:sp>
      <p:sp>
        <p:nvSpPr>
          <p:cNvPr id="4" name="Segnaposto contenuto 3">
            <a:extLst>
              <a:ext uri="{FF2B5EF4-FFF2-40B4-BE49-F238E27FC236}">
                <a16:creationId xmlns:a16="http://schemas.microsoft.com/office/drawing/2014/main" id="{AC9B20CF-6B91-4562-B799-0ABDAEBC0D2A}"/>
              </a:ext>
            </a:extLst>
          </p:cNvPr>
          <p:cNvSpPr>
            <a:spLocks noGrp="1"/>
          </p:cNvSpPr>
          <p:nvPr>
            <p:ph sz="half" idx="2" hasCustomPrompt="1"/>
          </p:nvPr>
        </p:nvSpPr>
        <p:spPr>
          <a:xfrm>
            <a:off x="838199" y="3154166"/>
            <a:ext cx="5733773" cy="3032733"/>
          </a:xfrm>
        </p:spPr>
        <p:txBody>
          <a:bodyPr rtlCol="0">
            <a:normAutofit/>
          </a:bodyPr>
          <a:lstStyle>
            <a:lvl1pPr marL="285750" indent="-285750">
              <a:lnSpc>
                <a:spcPct val="100000"/>
              </a:lnSpc>
              <a:buFont typeface="Arial" panose="020B0604020202020204" pitchFamily="34" charset="0"/>
              <a:buChar char="•"/>
              <a:defRPr lang="it-IT" sz="1800" spc="50" baseline="0"/>
            </a:lvl1pPr>
            <a:lvl2pPr marL="742950" indent="-285750">
              <a:lnSpc>
                <a:spcPct val="100000"/>
              </a:lnSpc>
              <a:buFont typeface="Arial" panose="020B0604020202020204" pitchFamily="34" charset="0"/>
              <a:buChar char="•"/>
              <a:defRPr lang="it-IT" sz="1800" spc="50" baseline="0"/>
            </a:lvl2pPr>
            <a:lvl3pPr marL="1200150" indent="-285750">
              <a:lnSpc>
                <a:spcPct val="100000"/>
              </a:lnSpc>
              <a:buFont typeface="Arial" panose="020B0604020202020204" pitchFamily="34" charset="0"/>
              <a:buChar char="•"/>
              <a:defRPr lang="it-IT" sz="1800" spc="50" baseline="0"/>
            </a:lvl3pPr>
            <a:lvl4pPr marL="1657350" indent="-285750">
              <a:lnSpc>
                <a:spcPct val="100000"/>
              </a:lnSpc>
              <a:buFont typeface="Arial" panose="020B0604020202020204" pitchFamily="34" charset="0"/>
              <a:buChar char="•"/>
              <a:defRPr lang="it-IT" sz="1800" spc="50" baseline="0"/>
            </a:lvl4pPr>
            <a:lvl5pPr marL="2114550" indent="-285750">
              <a:lnSpc>
                <a:spcPct val="100000"/>
              </a:lnSpc>
              <a:buFont typeface="Arial" panose="020B0604020202020204" pitchFamily="34" charset="0"/>
              <a:buChar char="•"/>
              <a:defRPr lang="it-IT" sz="1800" spc="50" baseline="0"/>
            </a:lvl5pPr>
          </a:lstStyle>
          <a:p>
            <a:pPr lvl="0" rtl="0"/>
            <a:r>
              <a:rPr lang="it-IT"/>
              <a:t>Fai clic per aggiungere contenuto</a:t>
            </a:r>
          </a:p>
          <a:p>
            <a:pPr lvl="1" rtl="0"/>
            <a:r>
              <a:rPr lang="it-IT"/>
              <a:t>Secondo livello</a:t>
            </a:r>
          </a:p>
          <a:p>
            <a:pPr lvl="2" rtl="0"/>
            <a:r>
              <a:rPr lang="it-IT"/>
              <a:t>Terzo livello</a:t>
            </a:r>
          </a:p>
          <a:p>
            <a:pPr lvl="3" rtl="0"/>
            <a:r>
              <a:rPr lang="it-IT"/>
              <a:t>Quarto livello</a:t>
            </a:r>
          </a:p>
          <a:p>
            <a:pPr lvl="4" rtl="0"/>
            <a:r>
              <a:rPr lang="it-IT"/>
              <a:t>Quinto livello</a:t>
            </a:r>
          </a:p>
        </p:txBody>
      </p:sp>
      <p:sp>
        <p:nvSpPr>
          <p:cNvPr id="5" name="Segnaposto testo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7887108" y="2705177"/>
            <a:ext cx="3943627" cy="448989"/>
          </a:xfrm>
        </p:spPr>
        <p:txBody>
          <a:bodyPr rtlCol="0" anchor="ctr">
            <a:noAutofit/>
          </a:bodyPr>
          <a:lstStyle>
            <a:lvl1pPr marL="0" indent="0">
              <a:buNone/>
              <a:defRPr lang="it-IT" sz="1800" b="1" kern="1200" spc="50" baseline="0" dirty="0" smtClean="0">
                <a:solidFill>
                  <a:schemeClr val="tx1"/>
                </a:solidFill>
                <a:latin typeface="+mj-lt"/>
                <a:ea typeface="+mj-ea"/>
                <a:cs typeface="+mj-cs"/>
              </a:defRPr>
            </a:lvl1pPr>
            <a:lvl2pPr marL="457200" indent="0">
              <a:buNone/>
              <a:defRPr lang="it-IT" sz="2000" b="1"/>
            </a:lvl2pPr>
            <a:lvl3pPr marL="914400" indent="0">
              <a:buNone/>
              <a:defRPr lang="it-IT" sz="1800" b="1"/>
            </a:lvl3pPr>
            <a:lvl4pPr marL="1371600" indent="0">
              <a:buNone/>
              <a:defRPr lang="it-IT" sz="1600" b="1"/>
            </a:lvl4pPr>
            <a:lvl5pPr marL="1828800" indent="0">
              <a:buNone/>
              <a:defRPr lang="it-IT" sz="1600" b="1"/>
            </a:lvl5pPr>
            <a:lvl6pPr marL="2286000" indent="0">
              <a:buNone/>
              <a:defRPr lang="it-IT" sz="1600" b="1"/>
            </a:lvl6pPr>
            <a:lvl7pPr marL="2743200" indent="0">
              <a:buNone/>
              <a:defRPr lang="it-IT" sz="1600" b="1"/>
            </a:lvl7pPr>
            <a:lvl8pPr marL="3200400" indent="0">
              <a:buNone/>
              <a:defRPr lang="it-IT" sz="1600" b="1"/>
            </a:lvl8pPr>
            <a:lvl9pPr marL="3657600" indent="0">
              <a:buNone/>
              <a:defRPr lang="it-IT" sz="1600" b="1"/>
            </a:lvl9pPr>
          </a:lstStyle>
          <a:p>
            <a:pPr lvl="0" rtl="0"/>
            <a:r>
              <a:rPr lang="it-IT"/>
              <a:t>Fare clic per inserire il testo</a:t>
            </a:r>
          </a:p>
        </p:txBody>
      </p:sp>
      <p:sp>
        <p:nvSpPr>
          <p:cNvPr id="7" name="Segnaposto contenuto 3">
            <a:extLst>
              <a:ext uri="{FF2B5EF4-FFF2-40B4-BE49-F238E27FC236}">
                <a16:creationId xmlns:a16="http://schemas.microsoft.com/office/drawing/2014/main" id="{0120DFF5-B64A-9744-4500-1D7BBA19BF1C}"/>
              </a:ext>
            </a:extLst>
          </p:cNvPr>
          <p:cNvSpPr>
            <a:spLocks noGrp="1"/>
          </p:cNvSpPr>
          <p:nvPr>
            <p:ph sz="half" idx="14" hasCustomPrompt="1"/>
          </p:nvPr>
        </p:nvSpPr>
        <p:spPr>
          <a:xfrm>
            <a:off x="7887107" y="3164867"/>
            <a:ext cx="3943627" cy="3032733"/>
          </a:xfrm>
        </p:spPr>
        <p:txBody>
          <a:bodyPr tIns="0" rtlCol="0">
            <a:normAutofit/>
          </a:bodyPr>
          <a:lstStyle>
            <a:lvl1pPr marL="0" indent="0">
              <a:lnSpc>
                <a:spcPct val="100000"/>
              </a:lnSpc>
              <a:buFont typeface="Arial" panose="020B0604020202020204" pitchFamily="34" charset="0"/>
              <a:buNone/>
              <a:defRPr lang="it-IT" sz="1800" b="0" spc="50" baseline="0"/>
            </a:lvl1pPr>
            <a:lvl2pPr marL="283464" indent="-285750">
              <a:lnSpc>
                <a:spcPct val="100000"/>
              </a:lnSpc>
              <a:spcBef>
                <a:spcPts val="1000"/>
              </a:spcBef>
              <a:buFont typeface="Arial" panose="020B0604020202020204" pitchFamily="34" charset="0"/>
              <a:buChar char="•"/>
              <a:defRPr lang="it-IT" sz="1800" spc="50" baseline="0"/>
            </a:lvl2pPr>
            <a:lvl3pPr marL="566928" indent="-285750">
              <a:lnSpc>
                <a:spcPct val="100000"/>
              </a:lnSpc>
              <a:spcBef>
                <a:spcPts val="1000"/>
              </a:spcBef>
              <a:buFont typeface="Arial" panose="020B0604020202020204" pitchFamily="34" charset="0"/>
              <a:buChar char="•"/>
              <a:defRPr lang="it-IT" sz="1800" spc="50" baseline="0"/>
            </a:lvl3pPr>
            <a:lvl4pPr marL="859536" indent="-285750">
              <a:lnSpc>
                <a:spcPct val="100000"/>
              </a:lnSpc>
              <a:spcBef>
                <a:spcPts val="1000"/>
              </a:spcBef>
              <a:buFont typeface="Arial" panose="020B0604020202020204" pitchFamily="34" charset="0"/>
              <a:buChar char="•"/>
              <a:defRPr lang="it-IT" sz="1800" spc="50" baseline="0"/>
            </a:lvl4pPr>
            <a:lvl5pPr marL="1152144" indent="-285750">
              <a:lnSpc>
                <a:spcPct val="100000"/>
              </a:lnSpc>
              <a:spcBef>
                <a:spcPts val="1000"/>
              </a:spcBef>
              <a:buFont typeface="Arial" panose="020B0604020202020204" pitchFamily="34" charset="0"/>
              <a:buChar char="•"/>
              <a:defRPr lang="it-IT" sz="1800" spc="50" baseline="0"/>
            </a:lvl5pPr>
          </a:lstStyle>
          <a:p>
            <a:pPr lvl="0" rtl="0"/>
            <a:r>
              <a:rPr lang="it-IT"/>
              <a:t>Fai clic per aggiungere contenuto</a:t>
            </a:r>
          </a:p>
          <a:p>
            <a:pPr lvl="1" rtl="0"/>
            <a:r>
              <a:rPr lang="it-IT"/>
              <a:t>Secondo livello</a:t>
            </a:r>
          </a:p>
          <a:p>
            <a:pPr lvl="2" rtl="0"/>
            <a:r>
              <a:rPr lang="it-IT"/>
              <a:t>Terzo livello</a:t>
            </a:r>
          </a:p>
          <a:p>
            <a:pPr lvl="3" rtl="0"/>
            <a:r>
              <a:rPr lang="it-IT"/>
              <a:t>Quarto livello</a:t>
            </a:r>
          </a:p>
          <a:p>
            <a:pPr lvl="4" rtl="0"/>
            <a:r>
              <a:rPr lang="it-IT"/>
              <a:t>Quinto livello</a:t>
            </a:r>
          </a:p>
        </p:txBody>
      </p:sp>
      <p:sp>
        <p:nvSpPr>
          <p:cNvPr id="8" name="Segnaposto piè di pagina 7">
            <a:extLst>
              <a:ext uri="{FF2B5EF4-FFF2-40B4-BE49-F238E27FC236}">
                <a16:creationId xmlns:a16="http://schemas.microsoft.com/office/drawing/2014/main" id="{CBE560E3-F935-488F-8F0E-191D7B6B54B8}"/>
              </a:ext>
            </a:extLst>
          </p:cNvPr>
          <p:cNvSpPr>
            <a:spLocks noGrp="1"/>
          </p:cNvSpPr>
          <p:nvPr>
            <p:ph type="ftr" sz="quarter" idx="11"/>
          </p:nvPr>
        </p:nvSpPr>
        <p:spPr>
          <a:xfrm>
            <a:off x="843986" y="6356350"/>
            <a:ext cx="4114800" cy="365125"/>
          </a:xfrm>
        </p:spPr>
        <p:txBody>
          <a:bodyPr rtlCol="0"/>
          <a:lstStyle>
            <a:lvl1pPr algn="l">
              <a:defRPr lang="it-IT" sz="900"/>
            </a:lvl1pPr>
          </a:lstStyle>
          <a:p>
            <a:pPr rtl="0"/>
            <a:r>
              <a:rPr lang="it-IT" dirty="0"/>
              <a:t>TITOLO PRESENTAZIONE</a:t>
            </a:r>
          </a:p>
        </p:txBody>
      </p:sp>
      <p:sp>
        <p:nvSpPr>
          <p:cNvPr id="9" name="Segnaposto numero diapositiva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rtlCol="0"/>
          <a:lstStyle>
            <a:lvl1pPr>
              <a:defRPr lang="it-IT" sz="900"/>
            </a:lvl1pPr>
          </a:lstStyle>
          <a:p>
            <a:pPr rtl="0"/>
            <a:fld id="{A49DFD55-3C28-40EF-9E31-A92D2E4017FF}" type="slidenum">
              <a:rPr lang="it-IT" smtClean="0"/>
              <a:pPr/>
              <a:t>‹N›</a:t>
            </a:fld>
            <a:endParaRPr lang="it-IT" dirty="0"/>
          </a:p>
        </p:txBody>
      </p:sp>
      <p:pic>
        <p:nvPicPr>
          <p:cNvPr id="13" name="Elemento grafico 12">
            <a:extLst>
              <a:ext uri="{FF2B5EF4-FFF2-40B4-BE49-F238E27FC236}">
                <a16:creationId xmlns:a16="http://schemas.microsoft.com/office/drawing/2014/main" id="{E0588715-35AD-8BE1-A5FC-E28BDD3854A6}"/>
              </a:ext>
              <a:ext uri="{C183D7F6-B498-43B3-948B-1728B52AA6E4}">
                <adec:decorative xmlns:adec="http://schemas.microsoft.com/office/drawing/2017/decorative" val="1"/>
              </a:ext>
            </a:extLst>
          </p:cNvPr>
          <p:cNvPicPr>
            <a:picLocks noChangeAspect="1"/>
          </p:cNvPicPr>
          <p:nvPr userDrawn="1"/>
        </p:nvPicPr>
        <p:blipFill rotWithShape="1">
          <a:blip>
            <a:extLst>
              <a:ext uri="{96DAC541-7B7A-43D3-8B79-37D633B846F1}">
                <asvg:svgBlip xmlns:asvg="http://schemas.microsoft.com/office/drawing/2016/SVG/main" r:embed="rId2"/>
              </a:ext>
            </a:extLst>
          </a:blip>
          <a:srcRect l="18645" t="319" r="28732" b="73496"/>
          <a:stretch/>
        </p:blipFill>
        <p:spPr>
          <a:xfrm rot="10800000" flipH="1">
            <a:off x="6308436" y="-11"/>
            <a:ext cx="5883564" cy="2366424"/>
          </a:xfrm>
          <a:prstGeom prst="rect">
            <a:avLst/>
          </a:prstGeom>
        </p:spPr>
      </p:pic>
    </p:spTree>
    <p:extLst>
      <p:ext uri="{BB962C8B-B14F-4D97-AF65-F5344CB8AC3E}">
        <p14:creationId xmlns:p14="http://schemas.microsoft.com/office/powerpoint/2010/main" val="24324519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abella 2">
    <p:bg>
      <p:bgRef idx="1001">
        <a:schemeClr val="bg1"/>
      </p:bgRef>
    </p:bg>
    <p:spTree>
      <p:nvGrpSpPr>
        <p:cNvPr id="1" name=""/>
        <p:cNvGrpSpPr/>
        <p:nvPr/>
      </p:nvGrpSpPr>
      <p:grpSpPr>
        <a:xfrm>
          <a:off x="0" y="0"/>
          <a:ext cx="0" cy="0"/>
          <a:chOff x="0" y="0"/>
          <a:chExt cx="0" cy="0"/>
        </a:xfrm>
      </p:grpSpPr>
      <p:grpSp>
        <p:nvGrpSpPr>
          <p:cNvPr id="10" name="Gruppo 9">
            <a:extLst>
              <a:ext uri="{FF2B5EF4-FFF2-40B4-BE49-F238E27FC236}">
                <a16:creationId xmlns:a16="http://schemas.microsoft.com/office/drawing/2014/main" id="{544E9C70-0200-3C21-7766-CB9EA5FBFA88}"/>
              </a:ext>
              <a:ext uri="{C183D7F6-B498-43B3-948B-1728B52AA6E4}">
                <adec:decorative xmlns:adec="http://schemas.microsoft.com/office/drawing/2017/decorative" val="1"/>
              </a:ext>
            </a:extLst>
          </p:cNvPr>
          <p:cNvGrpSpPr/>
          <p:nvPr userDrawn="1"/>
        </p:nvGrpSpPr>
        <p:grpSpPr>
          <a:xfrm>
            <a:off x="0" y="0"/>
            <a:ext cx="2590800" cy="1027906"/>
            <a:chOff x="0" y="0"/>
            <a:chExt cx="2590800" cy="1027906"/>
          </a:xfrm>
        </p:grpSpPr>
        <p:cxnSp>
          <p:nvCxnSpPr>
            <p:cNvPr id="11" name="Connettore diritto 10">
              <a:extLst>
                <a:ext uri="{FF2B5EF4-FFF2-40B4-BE49-F238E27FC236}">
                  <a16:creationId xmlns:a16="http://schemas.microsoft.com/office/drawing/2014/main" id="{1D5E4B16-2071-DEE9-BE53-F35AFBEFCA57}"/>
                </a:ext>
              </a:extLst>
            </p:cNvPr>
            <p:cNvCxnSpPr>
              <a:cxnSpLocks/>
            </p:cNvCxnSpPr>
            <p:nvPr userDrawn="1"/>
          </p:nvCxnSpPr>
          <p:spPr>
            <a:xfrm flipV="1">
              <a:off x="0" y="0"/>
              <a:ext cx="2590800" cy="76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Connettore diritto 11">
              <a:extLst>
                <a:ext uri="{FF2B5EF4-FFF2-40B4-BE49-F238E27FC236}">
                  <a16:creationId xmlns:a16="http://schemas.microsoft.com/office/drawing/2014/main" id="{1CB2B071-0355-D550-18A8-9D515CA16987}"/>
                </a:ext>
              </a:extLst>
            </p:cNvPr>
            <p:cNvCxnSpPr>
              <a:cxnSpLocks/>
            </p:cNvCxnSpPr>
            <p:nvPr userDrawn="1"/>
          </p:nvCxnSpPr>
          <p:spPr>
            <a:xfrm flipH="1">
              <a:off x="0" y="0"/>
              <a:ext cx="704850" cy="10279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olo 1">
            <a:extLst>
              <a:ext uri="{FF2B5EF4-FFF2-40B4-BE49-F238E27FC236}">
                <a16:creationId xmlns:a16="http://schemas.microsoft.com/office/drawing/2014/main" id="{EE5C4E19-B78B-4E39-B661-7E6A2E6C5002}"/>
              </a:ext>
            </a:extLst>
          </p:cNvPr>
          <p:cNvSpPr>
            <a:spLocks noGrp="1"/>
          </p:cNvSpPr>
          <p:nvPr>
            <p:ph type="title" hasCustomPrompt="1"/>
          </p:nvPr>
        </p:nvSpPr>
        <p:spPr>
          <a:xfrm>
            <a:off x="838200" y="353550"/>
            <a:ext cx="10515600" cy="1325563"/>
          </a:xfrm>
        </p:spPr>
        <p:txBody>
          <a:bodyPr rtlCol="0" anchor="b">
            <a:normAutofit/>
          </a:bodyPr>
          <a:lstStyle>
            <a:lvl1pPr algn="ctr">
              <a:defRPr lang="it-IT" sz="2800" kern="1200" spc="150" baseline="0" dirty="0">
                <a:solidFill>
                  <a:schemeClr val="tx1"/>
                </a:solidFill>
                <a:latin typeface="+mj-lt"/>
                <a:ea typeface="+mj-ea"/>
                <a:cs typeface="+mj-cs"/>
              </a:defRPr>
            </a:lvl1pPr>
          </a:lstStyle>
          <a:p>
            <a:pPr rtl="0"/>
            <a:r>
              <a:rPr lang="it-IT"/>
              <a:t>FARE CLIC PER inserire il titolo</a:t>
            </a:r>
          </a:p>
        </p:txBody>
      </p:sp>
      <p:sp>
        <p:nvSpPr>
          <p:cNvPr id="8" name="Segnaposto tabella 7">
            <a:extLst>
              <a:ext uri="{FF2B5EF4-FFF2-40B4-BE49-F238E27FC236}">
                <a16:creationId xmlns:a16="http://schemas.microsoft.com/office/drawing/2014/main" id="{C3975522-461E-4D79-B5B9-BF9471B54688}"/>
              </a:ext>
            </a:extLst>
          </p:cNvPr>
          <p:cNvSpPr>
            <a:spLocks noGrp="1"/>
          </p:cNvSpPr>
          <p:nvPr>
            <p:ph type="tbl" sz="quarter" idx="14"/>
          </p:nvPr>
        </p:nvSpPr>
        <p:spPr>
          <a:xfrm>
            <a:off x="838200" y="2111381"/>
            <a:ext cx="10515600" cy="3570963"/>
          </a:xfrm>
        </p:spPr>
        <p:txBody>
          <a:bodyPr rtlCol="0">
            <a:normAutofit/>
          </a:bodyPr>
          <a:lstStyle>
            <a:lvl1pPr marL="0" indent="0" algn="ctr">
              <a:buNone/>
              <a:defRPr lang="it-IT" sz="2000"/>
            </a:lvl1pPr>
          </a:lstStyle>
          <a:p>
            <a:pPr rtl="0"/>
            <a:r>
              <a:rPr lang="it-IT"/>
              <a:t>Fare clic sull'icona per inserire una tabella</a:t>
            </a:r>
            <a:endParaRPr lang="it-IT" dirty="0"/>
          </a:p>
        </p:txBody>
      </p:sp>
      <p:sp>
        <p:nvSpPr>
          <p:cNvPr id="6" name="Segnaposto piè di pagina 4">
            <a:extLst>
              <a:ext uri="{FF2B5EF4-FFF2-40B4-BE49-F238E27FC236}">
                <a16:creationId xmlns:a16="http://schemas.microsoft.com/office/drawing/2014/main" id="{BFB554B2-4C33-2975-9F27-94B8AE71DF13}"/>
              </a:ext>
            </a:extLst>
          </p:cNvPr>
          <p:cNvSpPr>
            <a:spLocks noGrp="1"/>
          </p:cNvSpPr>
          <p:nvPr>
            <p:ph type="ftr" sz="quarter" idx="11"/>
          </p:nvPr>
        </p:nvSpPr>
        <p:spPr>
          <a:xfrm>
            <a:off x="838200" y="6356349"/>
            <a:ext cx="3819228" cy="365125"/>
          </a:xfrm>
        </p:spPr>
        <p:txBody>
          <a:bodyPr rtlCol="0"/>
          <a:lstStyle>
            <a:lvl1pPr algn="l">
              <a:defRPr lang="it-IT" sz="900"/>
            </a:lvl1pPr>
          </a:lstStyle>
          <a:p>
            <a:pPr rtl="0"/>
            <a:r>
              <a:rPr lang="it-IT" dirty="0"/>
              <a:t>TITOLO PRESENTAZIONE</a:t>
            </a:r>
          </a:p>
        </p:txBody>
      </p:sp>
      <p:sp>
        <p:nvSpPr>
          <p:cNvPr id="7" name="Segnaposto numero diapositiva 5">
            <a:extLst>
              <a:ext uri="{FF2B5EF4-FFF2-40B4-BE49-F238E27FC236}">
                <a16:creationId xmlns:a16="http://schemas.microsoft.com/office/drawing/2014/main" id="{503C6776-E983-2BA3-1054-75996FE0FD22}"/>
              </a:ext>
            </a:extLst>
          </p:cNvPr>
          <p:cNvSpPr>
            <a:spLocks noGrp="1"/>
          </p:cNvSpPr>
          <p:nvPr>
            <p:ph type="sldNum" sz="quarter" idx="12"/>
          </p:nvPr>
        </p:nvSpPr>
        <p:spPr>
          <a:xfrm>
            <a:off x="10373350" y="6356349"/>
            <a:ext cx="987552" cy="365125"/>
          </a:xfrm>
        </p:spPr>
        <p:txBody>
          <a:bodyPr rtlCol="0"/>
          <a:lstStyle>
            <a:lvl1pPr>
              <a:defRPr lang="it-IT" sz="900"/>
            </a:lvl1pPr>
          </a:lstStyle>
          <a:p>
            <a:pPr rtl="0"/>
            <a:fld id="{A49DFD55-3C28-40EF-9E31-A92D2E4017FF}" type="slidenum">
              <a:rPr lang="it-IT" smtClean="0"/>
              <a:pPr/>
              <a:t>‹N›</a:t>
            </a:fld>
            <a:endParaRPr lang="it-IT" dirty="0"/>
          </a:p>
        </p:txBody>
      </p:sp>
    </p:spTree>
    <p:extLst>
      <p:ext uri="{BB962C8B-B14F-4D97-AF65-F5344CB8AC3E}">
        <p14:creationId xmlns:p14="http://schemas.microsoft.com/office/powerpoint/2010/main" val="3370680036"/>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Chiusura">
    <p:bg>
      <p:bgPr>
        <a:solidFill>
          <a:schemeClr val="tx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4267200" y="1615736"/>
            <a:ext cx="4179570" cy="1524735"/>
          </a:xfrm>
        </p:spPr>
        <p:txBody>
          <a:bodyPr rtlCol="0" anchor="b">
            <a:noAutofit/>
          </a:bodyPr>
          <a:lstStyle>
            <a:lvl1pPr algn="l">
              <a:defRPr lang="it-IT" sz="3600" spc="150" baseline="0">
                <a:solidFill>
                  <a:schemeClr val="bg1"/>
                </a:solidFill>
              </a:defRPr>
            </a:lvl1pPr>
          </a:lstStyle>
          <a:p>
            <a:pPr rtl="0"/>
            <a:r>
              <a:rPr lang="it-IT"/>
              <a:t>FARE CLIC per inserire il titolo</a:t>
            </a:r>
          </a:p>
        </p:txBody>
      </p:sp>
      <p:sp>
        <p:nvSpPr>
          <p:cNvPr id="3" name="Sottotitolo 2">
            <a:extLst>
              <a:ext uri="{FF2B5EF4-FFF2-40B4-BE49-F238E27FC236}">
                <a16:creationId xmlns:a16="http://schemas.microsoft.com/office/drawing/2014/main" id="{55457758-A125-4CEA-A3D5-CBD010417BD2}"/>
              </a:ext>
            </a:extLst>
          </p:cNvPr>
          <p:cNvSpPr>
            <a:spLocks noGrp="1"/>
          </p:cNvSpPr>
          <p:nvPr>
            <p:ph type="subTitle" idx="1" hasCustomPrompt="1"/>
          </p:nvPr>
        </p:nvSpPr>
        <p:spPr>
          <a:xfrm>
            <a:off x="4267200" y="3238103"/>
            <a:ext cx="4179570" cy="2850181"/>
          </a:xfrm>
        </p:spPr>
        <p:txBody>
          <a:bodyPr rtlCol="0">
            <a:normAutofit/>
          </a:bodyPr>
          <a:lstStyle>
            <a:lvl1pPr marL="0" indent="0" algn="l">
              <a:lnSpc>
                <a:spcPct val="150000"/>
              </a:lnSpc>
              <a:buNone/>
              <a:defRPr lang="it-IT" sz="1800" spc="50" baseline="0">
                <a:solidFill>
                  <a:schemeClr val="bg1"/>
                </a:solidFill>
              </a:defRPr>
            </a:lvl1pPr>
            <a:lvl2pPr marL="457200" indent="0" algn="ctr">
              <a:buNone/>
              <a:defRPr lang="it-IT" sz="2000"/>
            </a:lvl2pPr>
            <a:lvl3pPr marL="914400" indent="0" algn="ctr">
              <a:buNone/>
              <a:defRPr lang="it-IT" sz="1800"/>
            </a:lvl3pPr>
            <a:lvl4pPr marL="1371600" indent="0" algn="ctr">
              <a:buNone/>
              <a:defRPr lang="it-IT" sz="1600"/>
            </a:lvl4pPr>
            <a:lvl5pPr marL="1828800" indent="0" algn="ctr">
              <a:buNone/>
              <a:defRPr lang="it-IT" sz="1600"/>
            </a:lvl5pPr>
            <a:lvl6pPr marL="2286000" indent="0" algn="ctr">
              <a:buNone/>
              <a:defRPr lang="it-IT" sz="1600"/>
            </a:lvl6pPr>
            <a:lvl7pPr marL="2743200" indent="0" algn="ctr">
              <a:buNone/>
              <a:defRPr lang="it-IT" sz="1600"/>
            </a:lvl7pPr>
            <a:lvl8pPr marL="3200400" indent="0" algn="ctr">
              <a:buNone/>
              <a:defRPr lang="it-IT" sz="1600"/>
            </a:lvl8pPr>
            <a:lvl9pPr marL="3657600" indent="0" algn="ctr">
              <a:buNone/>
              <a:defRPr lang="it-IT" sz="1600"/>
            </a:lvl9pPr>
          </a:lstStyle>
          <a:p>
            <a:pPr rtl="0"/>
            <a:r>
              <a:rPr lang="it-IT"/>
              <a:t>Fare clic per inserire il sottotitolo</a:t>
            </a:r>
          </a:p>
        </p:txBody>
      </p:sp>
      <p:pic>
        <p:nvPicPr>
          <p:cNvPr id="6" name="Elemento grafico 5">
            <a:extLst>
              <a:ext uri="{FF2B5EF4-FFF2-40B4-BE49-F238E27FC236}">
                <a16:creationId xmlns:a16="http://schemas.microsoft.com/office/drawing/2014/main" id="{ED3361C9-310A-4255-A94E-B77588962DA5}"/>
              </a:ext>
              <a:ext uri="{C183D7F6-B498-43B3-948B-1728B52AA6E4}">
                <adec:decorative xmlns:adec="http://schemas.microsoft.com/office/drawing/2017/decorative" val="1"/>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0" y="0"/>
            <a:ext cx="3176938" cy="6858000"/>
          </a:xfrm>
          <a:prstGeom prst="rect">
            <a:avLst/>
          </a:prstGeom>
        </p:spPr>
      </p:pic>
      <p:sp>
        <p:nvSpPr>
          <p:cNvPr id="10" name="Segnaposto piè di pagina 7">
            <a:extLst>
              <a:ext uri="{FF2B5EF4-FFF2-40B4-BE49-F238E27FC236}">
                <a16:creationId xmlns:a16="http://schemas.microsoft.com/office/drawing/2014/main" id="{6026D44C-0B39-4DE1-A0FC-5615DDAAE3CE}"/>
              </a:ext>
            </a:extLst>
          </p:cNvPr>
          <p:cNvSpPr>
            <a:spLocks noGrp="1"/>
          </p:cNvSpPr>
          <p:nvPr>
            <p:ph type="ftr" sz="quarter" idx="11"/>
          </p:nvPr>
        </p:nvSpPr>
        <p:spPr>
          <a:xfrm>
            <a:off x="4267200" y="6356350"/>
            <a:ext cx="4179570" cy="365125"/>
          </a:xfrm>
        </p:spPr>
        <p:txBody>
          <a:bodyPr rtlCol="0"/>
          <a:lstStyle>
            <a:lvl1pPr algn="l">
              <a:defRPr lang="it-IT" sz="900"/>
            </a:lvl1pPr>
          </a:lstStyle>
          <a:p>
            <a:pPr rtl="0"/>
            <a:r>
              <a:rPr lang="it-IT"/>
              <a:t>TITOLO PRESENTAZIONE</a:t>
            </a:r>
          </a:p>
        </p:txBody>
      </p:sp>
      <p:sp>
        <p:nvSpPr>
          <p:cNvPr id="11" name="Segnaposto numero diapositiva 8">
            <a:extLst>
              <a:ext uri="{FF2B5EF4-FFF2-40B4-BE49-F238E27FC236}">
                <a16:creationId xmlns:a16="http://schemas.microsoft.com/office/drawing/2014/main" id="{0F8222B4-B618-42C4-8BDB-D2E4DF2F22C3}"/>
              </a:ext>
            </a:extLst>
          </p:cNvPr>
          <p:cNvSpPr>
            <a:spLocks noGrp="1"/>
          </p:cNvSpPr>
          <p:nvPr>
            <p:ph type="sldNum" sz="quarter" idx="12"/>
          </p:nvPr>
        </p:nvSpPr>
        <p:spPr>
          <a:xfrm>
            <a:off x="9579428" y="6356350"/>
            <a:ext cx="1774371" cy="365125"/>
          </a:xfrm>
        </p:spPr>
        <p:txBody>
          <a:bodyPr rtlCol="0"/>
          <a:lstStyle>
            <a:lvl1pPr>
              <a:defRPr lang="it-IT" sz="900"/>
            </a:lvl1pPr>
          </a:lstStyle>
          <a:p>
            <a:pPr rtl="0"/>
            <a:fld id="{A49DFD55-3C28-40EF-9E31-A92D2E4017FF}" type="slidenum">
              <a:rPr lang="it-IT" smtClean="0"/>
              <a:pPr/>
              <a:t>‹N›</a:t>
            </a:fld>
            <a:endParaRPr lang="it-IT" dirty="0"/>
          </a:p>
        </p:txBody>
      </p:sp>
    </p:spTree>
    <p:extLst>
      <p:ext uri="{BB962C8B-B14F-4D97-AF65-F5344CB8AC3E}">
        <p14:creationId xmlns:p14="http://schemas.microsoft.com/office/powerpoint/2010/main" val="12911404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Agenda">
    <p:bg>
      <p:bgPr>
        <a:solidFill>
          <a:schemeClr val="tx1"/>
        </a:solidFill>
        <a:effectLst/>
      </p:bgPr>
    </p:bg>
    <p:spTree>
      <p:nvGrpSpPr>
        <p:cNvPr id="1" name=""/>
        <p:cNvGrpSpPr/>
        <p:nvPr/>
      </p:nvGrpSpPr>
      <p:grpSpPr>
        <a:xfrm>
          <a:off x="0" y="0"/>
          <a:ext cx="0" cy="0"/>
          <a:chOff x="0" y="0"/>
          <a:chExt cx="0" cy="0"/>
        </a:xfrm>
      </p:grpSpPr>
      <p:pic>
        <p:nvPicPr>
          <p:cNvPr id="8" name="Elemento grafico 7">
            <a:extLst>
              <a:ext uri="{FF2B5EF4-FFF2-40B4-BE49-F238E27FC236}">
                <a16:creationId xmlns:a16="http://schemas.microsoft.com/office/drawing/2014/main" id="{D514C6BF-376E-43E8-881D-2E767426990A}"/>
              </a:ext>
              <a:ext uri="{C183D7F6-B498-43B3-948B-1728B52AA6E4}">
                <adec:decorative xmlns:adec="http://schemas.microsoft.com/office/drawing/2017/decorative" val="1"/>
              </a:ext>
            </a:extLst>
          </p:cNvPr>
          <p:cNvPicPr>
            <a:picLocks noChangeAspect="1"/>
          </p:cNvPicPr>
          <p:nvPr userDrawn="1"/>
        </p:nvPicPr>
        <p:blipFill rotWithShape="1">
          <a:blip>
            <a:extLst>
              <a:ext uri="{96DAC541-7B7A-43D3-8B79-37D633B846F1}">
                <asvg:svgBlip xmlns:asvg="http://schemas.microsoft.com/office/drawing/2016/SVG/main" r:embed="rId2"/>
              </a:ext>
            </a:extLst>
          </a:blip>
          <a:srcRect t="18301" r="28341" b="23071"/>
          <a:stretch/>
        </p:blipFill>
        <p:spPr>
          <a:xfrm>
            <a:off x="4229100" y="0"/>
            <a:ext cx="7962901" cy="6858000"/>
          </a:xfrm>
          <a:prstGeom prst="rect">
            <a:avLst/>
          </a:prstGeom>
        </p:spPr>
      </p:pic>
      <p:sp>
        <p:nvSpPr>
          <p:cNvPr id="2" name="Titolo 1">
            <a:extLst>
              <a:ext uri="{FF2B5EF4-FFF2-40B4-BE49-F238E27FC236}">
                <a16:creationId xmlns:a16="http://schemas.microsoft.com/office/drawing/2014/main" id="{3F0A9B92-C2D0-466A-A680-A35832C452B3}"/>
              </a:ext>
            </a:extLst>
          </p:cNvPr>
          <p:cNvSpPr>
            <a:spLocks noGrp="1"/>
          </p:cNvSpPr>
          <p:nvPr>
            <p:ph type="title" hasCustomPrompt="1"/>
          </p:nvPr>
        </p:nvSpPr>
        <p:spPr>
          <a:xfrm>
            <a:off x="1333500" y="1020445"/>
            <a:ext cx="2895600" cy="1325563"/>
          </a:xfrm>
        </p:spPr>
        <p:txBody>
          <a:bodyPr rtlCol="0" anchor="b">
            <a:normAutofit/>
          </a:bodyPr>
          <a:lstStyle>
            <a:lvl1pPr>
              <a:defRPr lang="it-IT" sz="2800" spc="150" baseline="0">
                <a:solidFill>
                  <a:schemeClr val="bg1"/>
                </a:solidFill>
              </a:defRPr>
            </a:lvl1pPr>
          </a:lstStyle>
          <a:p>
            <a:pPr rtl="0"/>
            <a:r>
              <a:rPr lang="it-IT"/>
              <a:t>FARE CLIC PER inserire il titolo</a:t>
            </a:r>
          </a:p>
        </p:txBody>
      </p:sp>
      <p:sp>
        <p:nvSpPr>
          <p:cNvPr id="3" name="Segnaposto contenuto 2">
            <a:extLst>
              <a:ext uri="{FF2B5EF4-FFF2-40B4-BE49-F238E27FC236}">
                <a16:creationId xmlns:a16="http://schemas.microsoft.com/office/drawing/2014/main" id="{2DA41CE6-5A88-4C5C-B2A4-6A5D2153B16F}"/>
              </a:ext>
            </a:extLst>
          </p:cNvPr>
          <p:cNvSpPr>
            <a:spLocks noGrp="1"/>
          </p:cNvSpPr>
          <p:nvPr>
            <p:ph idx="1" hasCustomPrompt="1"/>
          </p:nvPr>
        </p:nvSpPr>
        <p:spPr>
          <a:xfrm>
            <a:off x="1333500" y="2674013"/>
            <a:ext cx="2895600" cy="3269589"/>
          </a:xfrm>
        </p:spPr>
        <p:txBody>
          <a:bodyPr rtlCol="0">
            <a:normAutofit/>
          </a:bodyPr>
          <a:lstStyle>
            <a:lvl1pPr marL="0" indent="0">
              <a:lnSpc>
                <a:spcPct val="140000"/>
              </a:lnSpc>
              <a:spcBef>
                <a:spcPts val="1000"/>
              </a:spcBef>
              <a:buNone/>
              <a:defRPr lang="it-IT" sz="1800">
                <a:solidFill>
                  <a:schemeClr val="bg1"/>
                </a:solidFill>
              </a:defRPr>
            </a:lvl1pPr>
            <a:lvl2pPr marL="457200" indent="0">
              <a:lnSpc>
                <a:spcPct val="140000"/>
              </a:lnSpc>
              <a:spcBef>
                <a:spcPts val="1000"/>
              </a:spcBef>
              <a:buNone/>
              <a:defRPr lang="it-IT" sz="1800">
                <a:solidFill>
                  <a:schemeClr val="bg1"/>
                </a:solidFill>
              </a:defRPr>
            </a:lvl2pPr>
            <a:lvl3pPr marL="914400" indent="0">
              <a:lnSpc>
                <a:spcPct val="140000"/>
              </a:lnSpc>
              <a:spcBef>
                <a:spcPts val="1000"/>
              </a:spcBef>
              <a:buNone/>
              <a:defRPr lang="it-IT" sz="1800">
                <a:solidFill>
                  <a:schemeClr val="bg1"/>
                </a:solidFill>
              </a:defRPr>
            </a:lvl3pPr>
            <a:lvl4pPr marL="1371600" indent="0">
              <a:lnSpc>
                <a:spcPct val="140000"/>
              </a:lnSpc>
              <a:spcBef>
                <a:spcPts val="1000"/>
              </a:spcBef>
              <a:buNone/>
              <a:defRPr lang="it-IT" sz="1800">
                <a:solidFill>
                  <a:schemeClr val="bg1"/>
                </a:solidFill>
              </a:defRPr>
            </a:lvl4pPr>
            <a:lvl5pPr marL="1828800" indent="0">
              <a:lnSpc>
                <a:spcPct val="140000"/>
              </a:lnSpc>
              <a:spcBef>
                <a:spcPts val="1000"/>
              </a:spcBef>
              <a:buNone/>
              <a:defRPr lang="it-IT" sz="1800">
                <a:solidFill>
                  <a:schemeClr val="bg1"/>
                </a:solidFill>
              </a:defRPr>
            </a:lvl5pPr>
          </a:lstStyle>
          <a:p>
            <a:pPr lvl="0" rtl="0"/>
            <a:r>
              <a:rPr lang="it-IT"/>
              <a:t>Fai clic per aggiungere contenuto</a:t>
            </a:r>
          </a:p>
          <a:p>
            <a:pPr lvl="1" rtl="0"/>
            <a:r>
              <a:rPr lang="it-IT"/>
              <a:t>Secondo livello</a:t>
            </a:r>
          </a:p>
          <a:p>
            <a:pPr lvl="2" rtl="0"/>
            <a:r>
              <a:rPr lang="it-IT"/>
              <a:t>Terzo livello</a:t>
            </a:r>
          </a:p>
          <a:p>
            <a:pPr lvl="3" rtl="0"/>
            <a:r>
              <a:rPr lang="it-IT"/>
              <a:t>Quarto livello</a:t>
            </a:r>
          </a:p>
          <a:p>
            <a:pPr lvl="4" rtl="0"/>
            <a:r>
              <a:rPr lang="it-IT"/>
              <a:t>Quinto livello</a:t>
            </a:r>
          </a:p>
        </p:txBody>
      </p:sp>
      <p:sp>
        <p:nvSpPr>
          <p:cNvPr id="5" name="Segnaposto piè di pagina 4">
            <a:extLst>
              <a:ext uri="{FF2B5EF4-FFF2-40B4-BE49-F238E27FC236}">
                <a16:creationId xmlns:a16="http://schemas.microsoft.com/office/drawing/2014/main" id="{7727F11D-8AF8-44D6-A48B-D8C7779B8B08}"/>
              </a:ext>
            </a:extLst>
          </p:cNvPr>
          <p:cNvSpPr>
            <a:spLocks noGrp="1"/>
          </p:cNvSpPr>
          <p:nvPr>
            <p:ph type="ftr" sz="quarter" idx="11"/>
          </p:nvPr>
        </p:nvSpPr>
        <p:spPr>
          <a:xfrm>
            <a:off x="1333500" y="6356349"/>
            <a:ext cx="3819228" cy="365125"/>
          </a:xfrm>
        </p:spPr>
        <p:txBody>
          <a:bodyPr rtlCol="0"/>
          <a:lstStyle>
            <a:lvl1pPr algn="l">
              <a:defRPr lang="it-IT" sz="900"/>
            </a:lvl1pPr>
          </a:lstStyle>
          <a:p>
            <a:pPr rtl="0"/>
            <a:r>
              <a:rPr lang="it-IT"/>
              <a:t>TITOLO PRESENTAZIONE</a:t>
            </a:r>
          </a:p>
        </p:txBody>
      </p:sp>
      <p:sp>
        <p:nvSpPr>
          <p:cNvPr id="6" name="Segnaposto numero diapositiva 5">
            <a:extLst>
              <a:ext uri="{FF2B5EF4-FFF2-40B4-BE49-F238E27FC236}">
                <a16:creationId xmlns:a16="http://schemas.microsoft.com/office/drawing/2014/main" id="{658C0879-6B0F-4AF6-A997-EC61DA8964AE}"/>
              </a:ext>
            </a:extLst>
          </p:cNvPr>
          <p:cNvSpPr>
            <a:spLocks noGrp="1"/>
          </p:cNvSpPr>
          <p:nvPr>
            <p:ph type="sldNum" sz="quarter" idx="12"/>
          </p:nvPr>
        </p:nvSpPr>
        <p:spPr>
          <a:xfrm>
            <a:off x="10373350" y="6356349"/>
            <a:ext cx="987552" cy="365125"/>
          </a:xfrm>
        </p:spPr>
        <p:txBody>
          <a:bodyPr rtlCol="0"/>
          <a:lstStyle>
            <a:lvl1pPr>
              <a:defRPr lang="it-IT" sz="900"/>
            </a:lvl1pPr>
          </a:lstStyle>
          <a:p>
            <a:pPr rtl="0"/>
            <a:fld id="{A49DFD55-3C28-40EF-9E31-A92D2E4017FF}" type="slidenum">
              <a:rPr lang="it-IT" smtClean="0"/>
              <a:pPr/>
              <a:t>‹N›</a:t>
            </a:fld>
            <a:endParaRPr lang="it-IT" dirty="0"/>
          </a:p>
        </p:txBody>
      </p:sp>
    </p:spTree>
    <p:extLst>
      <p:ext uri="{BB962C8B-B14F-4D97-AF65-F5344CB8AC3E}">
        <p14:creationId xmlns:p14="http://schemas.microsoft.com/office/powerpoint/2010/main" val="9821249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erruzione di sezione 1">
    <p:bg>
      <p:bgPr>
        <a:solidFill>
          <a:schemeClr val="accent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991350" y="487018"/>
            <a:ext cx="4179570" cy="3377354"/>
          </a:xfrm>
        </p:spPr>
        <p:txBody>
          <a:bodyPr rtlCol="0" anchor="b">
            <a:noAutofit/>
          </a:bodyPr>
          <a:lstStyle>
            <a:lvl1pPr algn="l">
              <a:defRPr lang="it-IT" sz="3600" spc="150" baseline="0">
                <a:solidFill>
                  <a:schemeClr val="tx1"/>
                </a:solidFill>
              </a:defRPr>
            </a:lvl1pPr>
          </a:lstStyle>
          <a:p>
            <a:pPr rtl="0"/>
            <a:r>
              <a:rPr lang="it-IT"/>
              <a:t>FARE CLIC PER inserire il titolo</a:t>
            </a:r>
          </a:p>
        </p:txBody>
      </p:sp>
      <p:grpSp>
        <p:nvGrpSpPr>
          <p:cNvPr id="4" name="Gruppo 3">
            <a:extLst>
              <a:ext uri="{FF2B5EF4-FFF2-40B4-BE49-F238E27FC236}">
                <a16:creationId xmlns:a16="http://schemas.microsoft.com/office/drawing/2014/main" id="{4A96E214-6A61-C8A7-B1DB-C8C260C13441}"/>
              </a:ext>
              <a:ext uri="{C183D7F6-B498-43B3-948B-1728B52AA6E4}">
                <adec:decorative xmlns:adec="http://schemas.microsoft.com/office/drawing/2017/decorative" val="1"/>
              </a:ext>
            </a:extLst>
          </p:cNvPr>
          <p:cNvGrpSpPr/>
          <p:nvPr userDrawn="1"/>
        </p:nvGrpSpPr>
        <p:grpSpPr>
          <a:xfrm>
            <a:off x="0" y="0"/>
            <a:ext cx="6557818" cy="6858000"/>
            <a:chOff x="0" y="0"/>
            <a:chExt cx="4762501" cy="5186363"/>
          </a:xfrm>
        </p:grpSpPr>
        <p:cxnSp>
          <p:nvCxnSpPr>
            <p:cNvPr id="5" name="Connettore diritto 4">
              <a:extLst>
                <a:ext uri="{FF2B5EF4-FFF2-40B4-BE49-F238E27FC236}">
                  <a16:creationId xmlns:a16="http://schemas.microsoft.com/office/drawing/2014/main" id="{A18BC1BC-99D6-D9F4-19F9-AAE722E2AE61}"/>
                </a:ext>
              </a:extLst>
            </p:cNvPr>
            <p:cNvCxnSpPr>
              <a:cxnSpLocks/>
            </p:cNvCxnSpPr>
            <p:nvPr userDrawn="1"/>
          </p:nvCxnSpPr>
          <p:spPr>
            <a:xfrm flipH="1" flipV="1">
              <a:off x="0" y="876300"/>
              <a:ext cx="4762500" cy="16287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Connettore diritto 5">
              <a:extLst>
                <a:ext uri="{FF2B5EF4-FFF2-40B4-BE49-F238E27FC236}">
                  <a16:creationId xmlns:a16="http://schemas.microsoft.com/office/drawing/2014/main" id="{6816F797-248B-2C75-29B9-DB65A809D47B}"/>
                </a:ext>
              </a:extLst>
            </p:cNvPr>
            <p:cNvCxnSpPr>
              <a:cxnSpLocks/>
            </p:cNvCxnSpPr>
            <p:nvPr userDrawn="1"/>
          </p:nvCxnSpPr>
          <p:spPr>
            <a:xfrm flipH="1" flipV="1">
              <a:off x="2638425" y="0"/>
              <a:ext cx="2124076" cy="51863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825017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erruzione di sezione 2">
    <p:bg>
      <p:bgPr>
        <a:solidFill>
          <a:schemeClr val="tx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991350" y="487680"/>
            <a:ext cx="4179570" cy="3376691"/>
          </a:xfrm>
        </p:spPr>
        <p:txBody>
          <a:bodyPr rtlCol="0" anchor="b">
            <a:noAutofit/>
          </a:bodyPr>
          <a:lstStyle>
            <a:lvl1pPr algn="l">
              <a:defRPr lang="it-IT" sz="3600" spc="150" baseline="0">
                <a:solidFill>
                  <a:schemeClr val="bg1"/>
                </a:solidFill>
              </a:defRPr>
            </a:lvl1pPr>
          </a:lstStyle>
          <a:p>
            <a:pPr rtl="0"/>
            <a:r>
              <a:rPr lang="it-IT"/>
              <a:t>FARE CLIC PER inserire il titolo</a:t>
            </a:r>
          </a:p>
        </p:txBody>
      </p:sp>
      <p:cxnSp>
        <p:nvCxnSpPr>
          <p:cNvPr id="7" name="Connettore diritto 6">
            <a:extLst>
              <a:ext uri="{FF2B5EF4-FFF2-40B4-BE49-F238E27FC236}">
                <a16:creationId xmlns:a16="http://schemas.microsoft.com/office/drawing/2014/main" id="{5D8E94DD-0F7B-3F92-58EA-5F06D557BF40}"/>
              </a:ext>
              <a:ext uri="{C183D7F6-B498-43B3-948B-1728B52AA6E4}">
                <adec:decorative xmlns:adec="http://schemas.microsoft.com/office/drawing/2017/decorative" val="1"/>
              </a:ext>
            </a:extLst>
          </p:cNvPr>
          <p:cNvCxnSpPr>
            <a:cxnSpLocks/>
          </p:cNvCxnSpPr>
          <p:nvPr userDrawn="1"/>
        </p:nvCxnSpPr>
        <p:spPr>
          <a:xfrm>
            <a:off x="3990667" y="0"/>
            <a:ext cx="1126278" cy="251229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 name="Segnaposto immagine 8">
            <a:extLst>
              <a:ext uri="{FF2B5EF4-FFF2-40B4-BE49-F238E27FC236}">
                <a16:creationId xmlns:a16="http://schemas.microsoft.com/office/drawing/2014/main" id="{419F5397-34DB-BC88-ADF5-AA470A06FE50}"/>
              </a:ext>
            </a:extLst>
          </p:cNvPr>
          <p:cNvSpPr>
            <a:spLocks noGrp="1"/>
          </p:cNvSpPr>
          <p:nvPr>
            <p:ph type="pic" sz="quarter" idx="10"/>
          </p:nvPr>
        </p:nvSpPr>
        <p:spPr>
          <a:xfrm>
            <a:off x="0" y="-5080"/>
            <a:ext cx="6576291" cy="6872605"/>
          </a:xfrm>
          <a:custGeom>
            <a:avLst/>
            <a:gdLst>
              <a:gd name="connsiteX0" fmla="*/ 0 w 6576291"/>
              <a:gd name="connsiteY0" fmla="*/ 0 h 6867525"/>
              <a:gd name="connsiteX1" fmla="*/ 6576291 w 6576291"/>
              <a:gd name="connsiteY1" fmla="*/ 0 h 6867525"/>
              <a:gd name="connsiteX2" fmla="*/ 6576291 w 6576291"/>
              <a:gd name="connsiteY2" fmla="*/ 6867525 h 6867525"/>
              <a:gd name="connsiteX3" fmla="*/ 0 w 6576291"/>
              <a:gd name="connsiteY3" fmla="*/ 6867525 h 6867525"/>
              <a:gd name="connsiteX4" fmla="*/ 0 w 6576291"/>
              <a:gd name="connsiteY4" fmla="*/ 0 h 6867525"/>
              <a:gd name="connsiteX0" fmla="*/ 0 w 6576291"/>
              <a:gd name="connsiteY0" fmla="*/ 5080 h 6872605"/>
              <a:gd name="connsiteX1" fmla="*/ 3604491 w 6576291"/>
              <a:gd name="connsiteY1" fmla="*/ 0 h 6872605"/>
              <a:gd name="connsiteX2" fmla="*/ 6576291 w 6576291"/>
              <a:gd name="connsiteY2" fmla="*/ 6872605 h 6872605"/>
              <a:gd name="connsiteX3" fmla="*/ 0 w 6576291"/>
              <a:gd name="connsiteY3" fmla="*/ 6872605 h 6872605"/>
              <a:gd name="connsiteX4" fmla="*/ 0 w 6576291"/>
              <a:gd name="connsiteY4" fmla="*/ 5080 h 6872605"/>
              <a:gd name="connsiteX0" fmla="*/ 0 w 6576291"/>
              <a:gd name="connsiteY0" fmla="*/ 0 h 6867525"/>
              <a:gd name="connsiteX1" fmla="*/ 3624811 w 6576291"/>
              <a:gd name="connsiteY1" fmla="*/ 10160 h 6867525"/>
              <a:gd name="connsiteX2" fmla="*/ 6576291 w 6576291"/>
              <a:gd name="connsiteY2" fmla="*/ 6867525 h 6867525"/>
              <a:gd name="connsiteX3" fmla="*/ 0 w 6576291"/>
              <a:gd name="connsiteY3" fmla="*/ 6867525 h 6867525"/>
              <a:gd name="connsiteX4" fmla="*/ 0 w 6576291"/>
              <a:gd name="connsiteY4" fmla="*/ 0 h 6867525"/>
              <a:gd name="connsiteX0" fmla="*/ 0 w 6576291"/>
              <a:gd name="connsiteY0" fmla="*/ 5080 h 6872605"/>
              <a:gd name="connsiteX1" fmla="*/ 3629891 w 6576291"/>
              <a:gd name="connsiteY1" fmla="*/ 0 h 6872605"/>
              <a:gd name="connsiteX2" fmla="*/ 6576291 w 6576291"/>
              <a:gd name="connsiteY2" fmla="*/ 6872605 h 6872605"/>
              <a:gd name="connsiteX3" fmla="*/ 0 w 6576291"/>
              <a:gd name="connsiteY3" fmla="*/ 6872605 h 6872605"/>
              <a:gd name="connsiteX4" fmla="*/ 0 w 6576291"/>
              <a:gd name="connsiteY4" fmla="*/ 5080 h 6872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76291" h="6872605">
                <a:moveTo>
                  <a:pt x="0" y="5080"/>
                </a:moveTo>
                <a:lnTo>
                  <a:pt x="3629891" y="0"/>
                </a:lnTo>
                <a:lnTo>
                  <a:pt x="6576291" y="6872605"/>
                </a:lnTo>
                <a:lnTo>
                  <a:pt x="0" y="6872605"/>
                </a:lnTo>
                <a:lnTo>
                  <a:pt x="0" y="5080"/>
                </a:lnTo>
                <a:close/>
              </a:path>
            </a:pathLst>
          </a:custGeom>
        </p:spPr>
        <p:txBody>
          <a:bodyPr lIns="182880" tIns="182880" bIns="91440" rtlCol="0">
            <a:normAutofit/>
          </a:bodyPr>
          <a:lstStyle>
            <a:lvl1pPr marL="0" indent="0">
              <a:buNone/>
              <a:defRPr lang="it-IT" sz="2000">
                <a:solidFill>
                  <a:schemeClr val="bg1"/>
                </a:solidFill>
              </a:defRPr>
            </a:lvl1pPr>
          </a:lstStyle>
          <a:p>
            <a:pPr rtl="0"/>
            <a:r>
              <a:rPr lang="it-IT"/>
              <a:t>Fare clic sull'icona per inserire un'immagine</a:t>
            </a:r>
            <a:endParaRPr lang="it-IT" dirty="0"/>
          </a:p>
        </p:txBody>
      </p:sp>
    </p:spTree>
    <p:extLst>
      <p:ext uri="{BB962C8B-B14F-4D97-AF65-F5344CB8AC3E}">
        <p14:creationId xmlns:p14="http://schemas.microsoft.com/office/powerpoint/2010/main" val="37540186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trodu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3A3821F-4537-4AE7-8829-C2E3AE60F6E1}"/>
              </a:ext>
            </a:extLst>
          </p:cNvPr>
          <p:cNvSpPr>
            <a:spLocks noGrp="1"/>
          </p:cNvSpPr>
          <p:nvPr>
            <p:ph type="title" hasCustomPrompt="1"/>
          </p:nvPr>
        </p:nvSpPr>
        <p:spPr>
          <a:xfrm>
            <a:off x="1322318" y="268360"/>
            <a:ext cx="7288282" cy="2121177"/>
          </a:xfrm>
        </p:spPr>
        <p:txBody>
          <a:bodyPr rtlCol="0" anchor="b">
            <a:normAutofit/>
          </a:bodyPr>
          <a:lstStyle>
            <a:lvl1pPr>
              <a:defRPr lang="it-IT" sz="2800" kern="1200" spc="150" baseline="0" dirty="0">
                <a:solidFill>
                  <a:schemeClr val="tx1"/>
                </a:solidFill>
                <a:latin typeface="+mj-lt"/>
                <a:ea typeface="+mj-ea"/>
                <a:cs typeface="+mj-cs"/>
              </a:defRPr>
            </a:lvl1pPr>
          </a:lstStyle>
          <a:p>
            <a:pPr rtl="0"/>
            <a:r>
              <a:rPr lang="it-IT"/>
              <a:t>FARE CLIC PER inserire il titolo</a:t>
            </a:r>
          </a:p>
        </p:txBody>
      </p:sp>
      <p:sp>
        <p:nvSpPr>
          <p:cNvPr id="3" name="Segnaposto contenuto 3">
            <a:extLst>
              <a:ext uri="{FF2B5EF4-FFF2-40B4-BE49-F238E27FC236}">
                <a16:creationId xmlns:a16="http://schemas.microsoft.com/office/drawing/2014/main" id="{EAC9D25F-5B3D-F5B2-5D02-C6BC6AA8987B}"/>
              </a:ext>
            </a:extLst>
          </p:cNvPr>
          <p:cNvSpPr>
            <a:spLocks noGrp="1"/>
          </p:cNvSpPr>
          <p:nvPr>
            <p:ph sz="half" idx="2" hasCustomPrompt="1"/>
          </p:nvPr>
        </p:nvSpPr>
        <p:spPr>
          <a:xfrm>
            <a:off x="1322388" y="2763078"/>
            <a:ext cx="7288212" cy="3407051"/>
          </a:xfrm>
        </p:spPr>
        <p:txBody>
          <a:bodyPr rtlCol="0">
            <a:normAutofit/>
          </a:bodyPr>
          <a:lstStyle>
            <a:lvl1pPr marL="0" indent="0">
              <a:lnSpc>
                <a:spcPct val="100000"/>
              </a:lnSpc>
              <a:buFont typeface="Arial" panose="020B0604020202020204" pitchFamily="34" charset="0"/>
              <a:buNone/>
              <a:defRPr lang="it-IT" sz="1800" b="1" spc="50" baseline="0"/>
            </a:lvl1pPr>
            <a:lvl2pPr marL="283464" indent="-285750">
              <a:lnSpc>
                <a:spcPct val="100000"/>
              </a:lnSpc>
              <a:spcBef>
                <a:spcPts val="1000"/>
              </a:spcBef>
              <a:buFont typeface="Arial" panose="020B0604020202020204" pitchFamily="34" charset="0"/>
              <a:buChar char="•"/>
              <a:defRPr lang="it-IT" sz="1800" spc="50" baseline="0"/>
            </a:lvl2pPr>
            <a:lvl3pPr marL="566928" indent="-285750">
              <a:lnSpc>
                <a:spcPct val="100000"/>
              </a:lnSpc>
              <a:spcBef>
                <a:spcPts val="1000"/>
              </a:spcBef>
              <a:buFont typeface="Arial" panose="020B0604020202020204" pitchFamily="34" charset="0"/>
              <a:buChar char="•"/>
              <a:defRPr lang="it-IT" sz="1800" spc="50" baseline="0"/>
            </a:lvl3pPr>
            <a:lvl4pPr marL="859536" indent="-285750">
              <a:lnSpc>
                <a:spcPct val="100000"/>
              </a:lnSpc>
              <a:spcBef>
                <a:spcPts val="1000"/>
              </a:spcBef>
              <a:buFont typeface="Arial" panose="020B0604020202020204" pitchFamily="34" charset="0"/>
              <a:buChar char="•"/>
              <a:defRPr lang="it-IT" sz="1800" spc="50" baseline="0"/>
            </a:lvl4pPr>
            <a:lvl5pPr marL="1143000" indent="-285750">
              <a:lnSpc>
                <a:spcPct val="100000"/>
              </a:lnSpc>
              <a:spcBef>
                <a:spcPts val="1000"/>
              </a:spcBef>
              <a:buFont typeface="Arial" panose="020B0604020202020204" pitchFamily="34" charset="0"/>
              <a:buChar char="•"/>
              <a:defRPr lang="it-IT" sz="1800" spc="50" baseline="0"/>
            </a:lvl5pPr>
          </a:lstStyle>
          <a:p>
            <a:pPr lvl="0" rtl="0"/>
            <a:r>
              <a:rPr lang="it-IT"/>
              <a:t>Fai clic per aggiungere contenuto</a:t>
            </a:r>
          </a:p>
          <a:p>
            <a:pPr lvl="1" rtl="0"/>
            <a:r>
              <a:rPr lang="it-IT"/>
              <a:t>Secondo livello</a:t>
            </a:r>
          </a:p>
          <a:p>
            <a:pPr lvl="2" rtl="0"/>
            <a:r>
              <a:rPr lang="it-IT"/>
              <a:t>Terzo livello</a:t>
            </a:r>
          </a:p>
          <a:p>
            <a:pPr lvl="3" rtl="0"/>
            <a:r>
              <a:rPr lang="it-IT"/>
              <a:t>Quarto livello</a:t>
            </a:r>
          </a:p>
          <a:p>
            <a:pPr lvl="4" rtl="0"/>
            <a:r>
              <a:rPr lang="it-IT"/>
              <a:t>Quinto livello</a:t>
            </a:r>
          </a:p>
        </p:txBody>
      </p:sp>
      <p:grpSp>
        <p:nvGrpSpPr>
          <p:cNvPr id="9" name="Gruppo 8">
            <a:extLst>
              <a:ext uri="{FF2B5EF4-FFF2-40B4-BE49-F238E27FC236}">
                <a16:creationId xmlns:a16="http://schemas.microsoft.com/office/drawing/2014/main" id="{18E16CF1-2502-F2F0-2C27-2DD7979033E2}"/>
              </a:ext>
              <a:ext uri="{C183D7F6-B498-43B3-948B-1728B52AA6E4}">
                <adec:decorative xmlns:adec="http://schemas.microsoft.com/office/drawing/2017/decorative" val="1"/>
              </a:ext>
            </a:extLst>
          </p:cNvPr>
          <p:cNvGrpSpPr/>
          <p:nvPr userDrawn="1"/>
        </p:nvGrpSpPr>
        <p:grpSpPr>
          <a:xfrm>
            <a:off x="9096374" y="-25401"/>
            <a:ext cx="3095625" cy="6883401"/>
            <a:chOff x="9096375" y="-25401"/>
            <a:chExt cx="3095625" cy="6883401"/>
          </a:xfrm>
        </p:grpSpPr>
        <p:cxnSp>
          <p:nvCxnSpPr>
            <p:cNvPr id="10" name="Connettore diritto 9">
              <a:extLst>
                <a:ext uri="{FF2B5EF4-FFF2-40B4-BE49-F238E27FC236}">
                  <a16:creationId xmlns:a16="http://schemas.microsoft.com/office/drawing/2014/main" id="{6322A6FB-333C-65AE-23D8-08BCEA174D43}"/>
                </a:ext>
              </a:extLst>
            </p:cNvPr>
            <p:cNvCxnSpPr/>
            <p:nvPr userDrawn="1"/>
          </p:nvCxnSpPr>
          <p:spPr>
            <a:xfrm>
              <a:off x="9096375" y="1497012"/>
              <a:ext cx="30956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Connettore diritto 10">
              <a:extLst>
                <a:ext uri="{FF2B5EF4-FFF2-40B4-BE49-F238E27FC236}">
                  <a16:creationId xmlns:a16="http://schemas.microsoft.com/office/drawing/2014/main" id="{162BB247-4598-A983-DEBF-6F042C1DB0BC}"/>
                </a:ext>
              </a:extLst>
            </p:cNvPr>
            <p:cNvCxnSpPr>
              <a:cxnSpLocks/>
            </p:cNvCxnSpPr>
            <p:nvPr userDrawn="1"/>
          </p:nvCxnSpPr>
          <p:spPr>
            <a:xfrm flipH="1">
              <a:off x="9381744" y="-25401"/>
              <a:ext cx="2810256" cy="68834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2" name="Connettore diritto 11">
            <a:extLst>
              <a:ext uri="{FF2B5EF4-FFF2-40B4-BE49-F238E27FC236}">
                <a16:creationId xmlns:a16="http://schemas.microsoft.com/office/drawing/2014/main" id="{34E84FEE-D475-A71D-7996-5925602ECF9A}"/>
              </a:ext>
              <a:ext uri="{C183D7F6-B498-43B3-948B-1728B52AA6E4}">
                <adec:decorative xmlns:adec="http://schemas.microsoft.com/office/drawing/2017/decorative" val="1"/>
              </a:ext>
            </a:extLst>
          </p:cNvPr>
          <p:cNvCxnSpPr>
            <a:cxnSpLocks/>
          </p:cNvCxnSpPr>
          <p:nvPr userDrawn="1"/>
        </p:nvCxnSpPr>
        <p:spPr>
          <a:xfrm rot="10800000" flipH="1">
            <a:off x="-1" y="-25403"/>
            <a:ext cx="1210573" cy="204816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Segnaposto piè di pagina 4">
            <a:extLst>
              <a:ext uri="{FF2B5EF4-FFF2-40B4-BE49-F238E27FC236}">
                <a16:creationId xmlns:a16="http://schemas.microsoft.com/office/drawing/2014/main" id="{7459776D-4049-CB00-C321-0627C169BC51}"/>
              </a:ext>
            </a:extLst>
          </p:cNvPr>
          <p:cNvSpPr>
            <a:spLocks noGrp="1"/>
          </p:cNvSpPr>
          <p:nvPr>
            <p:ph type="ftr" sz="quarter" idx="11"/>
          </p:nvPr>
        </p:nvSpPr>
        <p:spPr>
          <a:xfrm>
            <a:off x="1333500" y="6356349"/>
            <a:ext cx="3819228" cy="365125"/>
          </a:xfrm>
        </p:spPr>
        <p:txBody>
          <a:bodyPr rtlCol="0"/>
          <a:lstStyle>
            <a:lvl1pPr algn="l">
              <a:defRPr lang="it-IT" sz="900"/>
            </a:lvl1pPr>
          </a:lstStyle>
          <a:p>
            <a:pPr rtl="0"/>
            <a:r>
              <a:rPr lang="it-IT"/>
              <a:t>TITOLO PRESENTAZIONE</a:t>
            </a:r>
          </a:p>
        </p:txBody>
      </p:sp>
      <p:sp>
        <p:nvSpPr>
          <p:cNvPr id="16" name="Segnaposto numero diapositiva 5">
            <a:extLst>
              <a:ext uri="{FF2B5EF4-FFF2-40B4-BE49-F238E27FC236}">
                <a16:creationId xmlns:a16="http://schemas.microsoft.com/office/drawing/2014/main" id="{EDE114AF-34C6-A062-7340-858BC27DA264}"/>
              </a:ext>
            </a:extLst>
          </p:cNvPr>
          <p:cNvSpPr>
            <a:spLocks noGrp="1"/>
          </p:cNvSpPr>
          <p:nvPr>
            <p:ph type="sldNum" sz="quarter" idx="12"/>
          </p:nvPr>
        </p:nvSpPr>
        <p:spPr>
          <a:xfrm>
            <a:off x="10373350" y="6356349"/>
            <a:ext cx="987552" cy="365125"/>
          </a:xfrm>
        </p:spPr>
        <p:txBody>
          <a:bodyPr rtlCol="0"/>
          <a:lstStyle>
            <a:lvl1pPr>
              <a:defRPr lang="it-IT" sz="900"/>
            </a:lvl1pPr>
          </a:lstStyle>
          <a:p>
            <a:pPr rtl="0"/>
            <a:fld id="{A49DFD55-3C28-40EF-9E31-A92D2E4017FF}" type="slidenum">
              <a:rPr lang="it-IT" smtClean="0"/>
              <a:pPr/>
              <a:t>‹N›</a:t>
            </a:fld>
            <a:endParaRPr lang="it-IT" dirty="0"/>
          </a:p>
        </p:txBody>
      </p:sp>
    </p:spTree>
    <p:extLst>
      <p:ext uri="{BB962C8B-B14F-4D97-AF65-F5344CB8AC3E}">
        <p14:creationId xmlns:p14="http://schemas.microsoft.com/office/powerpoint/2010/main" val="42497359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terruzione di sezione 3">
    <p:bg>
      <p:bgPr>
        <a:solidFill>
          <a:schemeClr val="tx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991350" y="406400"/>
            <a:ext cx="4179570" cy="3457971"/>
          </a:xfrm>
        </p:spPr>
        <p:txBody>
          <a:bodyPr rtlCol="0" anchor="b">
            <a:noAutofit/>
          </a:bodyPr>
          <a:lstStyle>
            <a:lvl1pPr algn="l">
              <a:defRPr lang="it-IT" sz="3600" spc="150" baseline="0">
                <a:solidFill>
                  <a:schemeClr val="bg1"/>
                </a:solidFill>
              </a:defRPr>
            </a:lvl1pPr>
          </a:lstStyle>
          <a:p>
            <a:pPr rtl="0"/>
            <a:r>
              <a:rPr lang="it-IT"/>
              <a:t>FARE CLIC PER inserire il titolo</a:t>
            </a:r>
          </a:p>
        </p:txBody>
      </p:sp>
      <p:pic>
        <p:nvPicPr>
          <p:cNvPr id="4" name="Elemento grafico 3">
            <a:extLst>
              <a:ext uri="{FF2B5EF4-FFF2-40B4-BE49-F238E27FC236}">
                <a16:creationId xmlns:a16="http://schemas.microsoft.com/office/drawing/2014/main" id="{5E045004-3604-59DC-13E0-7A0B2DF78C4E}"/>
              </a:ext>
              <a:ext uri="{C183D7F6-B498-43B3-948B-1728B52AA6E4}">
                <adec:decorative xmlns:adec="http://schemas.microsoft.com/office/drawing/2017/decorative" val="1"/>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0" y="828675"/>
            <a:ext cx="5876925" cy="5200650"/>
          </a:xfrm>
          <a:prstGeom prst="rect">
            <a:avLst/>
          </a:prstGeom>
        </p:spPr>
      </p:pic>
    </p:spTree>
    <p:extLst>
      <p:ext uri="{BB962C8B-B14F-4D97-AF65-F5344CB8AC3E}">
        <p14:creationId xmlns:p14="http://schemas.microsoft.com/office/powerpoint/2010/main" val="4403296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ue contenuti 1">
    <p:bg>
      <p:bgPr>
        <a:solidFill>
          <a:schemeClr val="accent1"/>
        </a:solidFill>
        <a:effectLst/>
      </p:bgPr>
    </p:bg>
    <p:spTree>
      <p:nvGrpSpPr>
        <p:cNvPr id="1" name=""/>
        <p:cNvGrpSpPr/>
        <p:nvPr/>
      </p:nvGrpSpPr>
      <p:grpSpPr>
        <a:xfrm>
          <a:off x="0" y="0"/>
          <a:ext cx="0" cy="0"/>
          <a:chOff x="0" y="0"/>
          <a:chExt cx="0" cy="0"/>
        </a:xfrm>
      </p:grpSpPr>
      <p:pic>
        <p:nvPicPr>
          <p:cNvPr id="10" name="Elemento grafico 9">
            <a:extLst>
              <a:ext uri="{FF2B5EF4-FFF2-40B4-BE49-F238E27FC236}">
                <a16:creationId xmlns:a16="http://schemas.microsoft.com/office/drawing/2014/main" id="{955F7B05-9431-1FBA-415D-6CF2DF562B97}"/>
              </a:ext>
              <a:ext uri="{C183D7F6-B498-43B3-948B-1728B52AA6E4}">
                <adec:decorative xmlns:adec="http://schemas.microsoft.com/office/drawing/2017/decorative" val="1"/>
              </a:ext>
            </a:extLst>
          </p:cNvPr>
          <p:cNvPicPr>
            <a:picLocks noChangeAspect="1"/>
          </p:cNvPicPr>
          <p:nvPr userDrawn="1"/>
        </p:nvPicPr>
        <p:blipFill rotWithShape="1">
          <a:blip>
            <a:extLst>
              <a:ext uri="{96DAC541-7B7A-43D3-8B79-37D633B846F1}">
                <asvg:svgBlip xmlns:asvg="http://schemas.microsoft.com/office/drawing/2016/SVG/main" r:embed="rId2"/>
              </a:ext>
            </a:extLst>
          </a:blip>
          <a:srcRect l="39434" t="20278" b="22673"/>
          <a:stretch/>
        </p:blipFill>
        <p:spPr>
          <a:xfrm>
            <a:off x="25785" y="0"/>
            <a:ext cx="4093633" cy="3912394"/>
          </a:xfrm>
          <a:prstGeom prst="rect">
            <a:avLst/>
          </a:prstGeom>
        </p:spPr>
      </p:pic>
      <p:sp>
        <p:nvSpPr>
          <p:cNvPr id="2" name="Titolo 1">
            <a:extLst>
              <a:ext uri="{FF2B5EF4-FFF2-40B4-BE49-F238E27FC236}">
                <a16:creationId xmlns:a16="http://schemas.microsoft.com/office/drawing/2014/main" id="{81CF3B5C-31C4-46BA-9FAD-72DF917A84DA}"/>
              </a:ext>
            </a:extLst>
          </p:cNvPr>
          <p:cNvSpPr>
            <a:spLocks noGrp="1"/>
          </p:cNvSpPr>
          <p:nvPr>
            <p:ph type="title" hasCustomPrompt="1"/>
          </p:nvPr>
        </p:nvSpPr>
        <p:spPr>
          <a:xfrm>
            <a:off x="2933700" y="568961"/>
            <a:ext cx="8420100" cy="1780860"/>
          </a:xfrm>
        </p:spPr>
        <p:txBody>
          <a:bodyPr rtlCol="0" anchor="b">
            <a:normAutofit/>
          </a:bodyPr>
          <a:lstStyle>
            <a:lvl1pPr>
              <a:defRPr lang="it-IT" sz="2800" kern="1200" spc="150" baseline="0" dirty="0">
                <a:solidFill>
                  <a:schemeClr val="tx1"/>
                </a:solidFill>
                <a:latin typeface="+mj-lt"/>
                <a:ea typeface="+mj-ea"/>
                <a:cs typeface="+mj-cs"/>
              </a:defRPr>
            </a:lvl1pPr>
          </a:lstStyle>
          <a:p>
            <a:pPr rtl="0"/>
            <a:r>
              <a:rPr lang="it-IT"/>
              <a:t>FARE CLIC PER inserire il titolo</a:t>
            </a:r>
          </a:p>
        </p:txBody>
      </p:sp>
      <p:sp>
        <p:nvSpPr>
          <p:cNvPr id="3" name="Segnaposto testo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2933700" y="2797255"/>
            <a:ext cx="3924300" cy="464499"/>
          </a:xfrm>
        </p:spPr>
        <p:txBody>
          <a:bodyPr rtlCol="0" anchor="t">
            <a:normAutofit/>
          </a:bodyPr>
          <a:lstStyle>
            <a:lvl1pPr marL="0" indent="0">
              <a:buNone/>
              <a:defRPr lang="it-IT" sz="1800" b="1" kern="1200" spc="50" baseline="0" dirty="0" smtClean="0">
                <a:solidFill>
                  <a:schemeClr val="tx1"/>
                </a:solidFill>
                <a:latin typeface="+mj-lt"/>
                <a:ea typeface="+mj-ea"/>
                <a:cs typeface="+mj-cs"/>
              </a:defRPr>
            </a:lvl1pPr>
            <a:lvl2pPr marL="457200" indent="0">
              <a:buNone/>
              <a:defRPr lang="it-IT" sz="2000" b="1"/>
            </a:lvl2pPr>
            <a:lvl3pPr marL="914400" indent="0">
              <a:buNone/>
              <a:defRPr lang="it-IT" sz="1800" b="1"/>
            </a:lvl3pPr>
            <a:lvl4pPr marL="1371600" indent="0">
              <a:buNone/>
              <a:defRPr lang="it-IT" sz="1600" b="1"/>
            </a:lvl4pPr>
            <a:lvl5pPr marL="1828800" indent="0">
              <a:buNone/>
              <a:defRPr lang="it-IT" sz="1600" b="1"/>
            </a:lvl5pPr>
            <a:lvl6pPr marL="2286000" indent="0">
              <a:buNone/>
              <a:defRPr lang="it-IT" sz="1600" b="1"/>
            </a:lvl6pPr>
            <a:lvl7pPr marL="2743200" indent="0">
              <a:buNone/>
              <a:defRPr lang="it-IT" sz="1600" b="1"/>
            </a:lvl7pPr>
            <a:lvl8pPr marL="3200400" indent="0">
              <a:buNone/>
              <a:defRPr lang="it-IT" sz="1600" b="1"/>
            </a:lvl8pPr>
            <a:lvl9pPr marL="3657600" indent="0">
              <a:buNone/>
              <a:defRPr lang="it-IT" sz="1600" b="1"/>
            </a:lvl9pPr>
          </a:lstStyle>
          <a:p>
            <a:pPr lvl="0" rtl="0"/>
            <a:r>
              <a:rPr lang="it-IT"/>
              <a:t>Fare clic per inserire il testo</a:t>
            </a:r>
          </a:p>
        </p:txBody>
      </p:sp>
      <p:sp>
        <p:nvSpPr>
          <p:cNvPr id="7" name="Segnaposto contenuto 3">
            <a:extLst>
              <a:ext uri="{FF2B5EF4-FFF2-40B4-BE49-F238E27FC236}">
                <a16:creationId xmlns:a16="http://schemas.microsoft.com/office/drawing/2014/main" id="{07FF22E3-5928-787E-B062-FA18127D3BD9}"/>
              </a:ext>
            </a:extLst>
          </p:cNvPr>
          <p:cNvSpPr>
            <a:spLocks noGrp="1"/>
          </p:cNvSpPr>
          <p:nvPr>
            <p:ph sz="half" idx="13" hasCustomPrompt="1"/>
          </p:nvPr>
        </p:nvSpPr>
        <p:spPr>
          <a:xfrm>
            <a:off x="2933700" y="3251596"/>
            <a:ext cx="3943627" cy="3234264"/>
          </a:xfrm>
        </p:spPr>
        <p:txBody>
          <a:bodyPr tIns="0" rtlCol="0">
            <a:normAutofit/>
          </a:bodyPr>
          <a:lstStyle>
            <a:lvl1pPr marL="0" indent="0">
              <a:lnSpc>
                <a:spcPct val="100000"/>
              </a:lnSpc>
              <a:buFont typeface="Arial" panose="020B0604020202020204" pitchFamily="34" charset="0"/>
              <a:buNone/>
              <a:defRPr lang="it-IT" sz="1800" b="0" spc="50" baseline="0"/>
            </a:lvl1pPr>
            <a:lvl2pPr marL="283464" indent="-285750">
              <a:lnSpc>
                <a:spcPct val="100000"/>
              </a:lnSpc>
              <a:spcBef>
                <a:spcPts val="1000"/>
              </a:spcBef>
              <a:buFont typeface="Arial" panose="020B0604020202020204" pitchFamily="34" charset="0"/>
              <a:buChar char="•"/>
              <a:defRPr lang="it-IT" sz="1800" spc="50" baseline="0"/>
            </a:lvl2pPr>
            <a:lvl3pPr marL="566928" indent="-285750">
              <a:lnSpc>
                <a:spcPct val="100000"/>
              </a:lnSpc>
              <a:spcBef>
                <a:spcPts val="1000"/>
              </a:spcBef>
              <a:buFont typeface="Arial" panose="020B0604020202020204" pitchFamily="34" charset="0"/>
              <a:buChar char="•"/>
              <a:defRPr lang="it-IT" sz="1800" spc="50" baseline="0"/>
            </a:lvl3pPr>
            <a:lvl4pPr marL="859536" indent="-285750">
              <a:lnSpc>
                <a:spcPct val="100000"/>
              </a:lnSpc>
              <a:spcBef>
                <a:spcPts val="1000"/>
              </a:spcBef>
              <a:buFont typeface="Arial" panose="020B0604020202020204" pitchFamily="34" charset="0"/>
              <a:buChar char="•"/>
              <a:defRPr lang="it-IT" sz="1800" spc="50" baseline="0"/>
            </a:lvl4pPr>
            <a:lvl5pPr marL="1143000" indent="-285750">
              <a:lnSpc>
                <a:spcPct val="100000"/>
              </a:lnSpc>
              <a:spcBef>
                <a:spcPts val="1000"/>
              </a:spcBef>
              <a:buFont typeface="Arial" panose="020B0604020202020204" pitchFamily="34" charset="0"/>
              <a:buChar char="•"/>
              <a:defRPr lang="it-IT" sz="1800" spc="50" baseline="0"/>
            </a:lvl5pPr>
          </a:lstStyle>
          <a:p>
            <a:pPr lvl="0" rtl="0"/>
            <a:r>
              <a:rPr lang="it-IT"/>
              <a:t>Fai clic per aggiungere contenuto</a:t>
            </a:r>
          </a:p>
          <a:p>
            <a:pPr lvl="1" rtl="0"/>
            <a:r>
              <a:rPr lang="it-IT"/>
              <a:t>Secondo livello</a:t>
            </a:r>
          </a:p>
          <a:p>
            <a:pPr lvl="2" rtl="0"/>
            <a:r>
              <a:rPr lang="it-IT"/>
              <a:t>Terzo livello</a:t>
            </a:r>
          </a:p>
          <a:p>
            <a:pPr lvl="3" rtl="0"/>
            <a:r>
              <a:rPr lang="it-IT"/>
              <a:t>Quarto livello</a:t>
            </a:r>
          </a:p>
          <a:p>
            <a:pPr lvl="4" rtl="0"/>
            <a:r>
              <a:rPr lang="it-IT"/>
              <a:t>Quinto livello</a:t>
            </a:r>
          </a:p>
        </p:txBody>
      </p:sp>
      <p:sp>
        <p:nvSpPr>
          <p:cNvPr id="5" name="Segnaposto testo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7410173" y="2797255"/>
            <a:ext cx="3943627" cy="464499"/>
          </a:xfrm>
        </p:spPr>
        <p:txBody>
          <a:bodyPr rtlCol="0" anchor="t">
            <a:normAutofit/>
          </a:bodyPr>
          <a:lstStyle>
            <a:lvl1pPr marL="0" indent="0">
              <a:buNone/>
              <a:defRPr lang="it-IT" sz="1800" b="1" kern="1200" spc="50" baseline="0" dirty="0" smtClean="0">
                <a:solidFill>
                  <a:schemeClr val="tx1"/>
                </a:solidFill>
                <a:latin typeface="+mj-lt"/>
                <a:ea typeface="+mj-ea"/>
                <a:cs typeface="+mj-cs"/>
              </a:defRPr>
            </a:lvl1pPr>
            <a:lvl2pPr marL="457200" indent="0">
              <a:buNone/>
              <a:defRPr lang="it-IT" sz="2000" b="1"/>
            </a:lvl2pPr>
            <a:lvl3pPr marL="914400" indent="0">
              <a:buNone/>
              <a:defRPr lang="it-IT" sz="1800" b="1"/>
            </a:lvl3pPr>
            <a:lvl4pPr marL="1371600" indent="0">
              <a:buNone/>
              <a:defRPr lang="it-IT" sz="1600" b="1"/>
            </a:lvl4pPr>
            <a:lvl5pPr marL="1828800" indent="0">
              <a:buNone/>
              <a:defRPr lang="it-IT" sz="1600" b="1"/>
            </a:lvl5pPr>
            <a:lvl6pPr marL="2286000" indent="0">
              <a:buNone/>
              <a:defRPr lang="it-IT" sz="1600" b="1"/>
            </a:lvl6pPr>
            <a:lvl7pPr marL="2743200" indent="0">
              <a:buNone/>
              <a:defRPr lang="it-IT" sz="1600" b="1"/>
            </a:lvl7pPr>
            <a:lvl8pPr marL="3200400" indent="0">
              <a:buNone/>
              <a:defRPr lang="it-IT" sz="1600" b="1"/>
            </a:lvl8pPr>
            <a:lvl9pPr marL="3657600" indent="0">
              <a:buNone/>
              <a:defRPr lang="it-IT" sz="1600" b="1"/>
            </a:lvl9pPr>
          </a:lstStyle>
          <a:p>
            <a:pPr lvl="0" rtl="0"/>
            <a:r>
              <a:rPr lang="it-IT"/>
              <a:t>Fare clic per inserire il testo</a:t>
            </a:r>
          </a:p>
        </p:txBody>
      </p:sp>
      <p:sp>
        <p:nvSpPr>
          <p:cNvPr id="9" name="Segnaposto contenuto 3">
            <a:extLst>
              <a:ext uri="{FF2B5EF4-FFF2-40B4-BE49-F238E27FC236}">
                <a16:creationId xmlns:a16="http://schemas.microsoft.com/office/drawing/2014/main" id="{178E4D0B-96F1-45F3-6B2A-5FA31A37257F}"/>
              </a:ext>
            </a:extLst>
          </p:cNvPr>
          <p:cNvSpPr>
            <a:spLocks noGrp="1"/>
          </p:cNvSpPr>
          <p:nvPr>
            <p:ph sz="half" idx="14" hasCustomPrompt="1"/>
          </p:nvPr>
        </p:nvSpPr>
        <p:spPr>
          <a:xfrm>
            <a:off x="7410173" y="3251595"/>
            <a:ext cx="3943627" cy="3234264"/>
          </a:xfrm>
        </p:spPr>
        <p:txBody>
          <a:bodyPr tIns="0" rtlCol="0">
            <a:normAutofit/>
          </a:bodyPr>
          <a:lstStyle>
            <a:lvl1pPr marL="0" indent="0">
              <a:lnSpc>
                <a:spcPct val="100000"/>
              </a:lnSpc>
              <a:buFont typeface="Arial" panose="020B0604020202020204" pitchFamily="34" charset="0"/>
              <a:buNone/>
              <a:defRPr lang="it-IT" sz="1800" b="0" spc="50" baseline="0"/>
            </a:lvl1pPr>
            <a:lvl2pPr marL="283464" indent="-285750">
              <a:lnSpc>
                <a:spcPct val="100000"/>
              </a:lnSpc>
              <a:spcBef>
                <a:spcPts val="1000"/>
              </a:spcBef>
              <a:buFont typeface="Arial" panose="020B0604020202020204" pitchFamily="34" charset="0"/>
              <a:buChar char="•"/>
              <a:defRPr lang="it-IT" sz="1800" spc="50" baseline="0"/>
            </a:lvl2pPr>
            <a:lvl3pPr marL="566928" indent="-285750">
              <a:lnSpc>
                <a:spcPct val="100000"/>
              </a:lnSpc>
              <a:spcBef>
                <a:spcPts val="1000"/>
              </a:spcBef>
              <a:buFont typeface="Arial" panose="020B0604020202020204" pitchFamily="34" charset="0"/>
              <a:buChar char="•"/>
              <a:defRPr lang="it-IT" sz="1800" spc="50" baseline="0"/>
            </a:lvl3pPr>
            <a:lvl4pPr marL="859536" indent="-285750">
              <a:lnSpc>
                <a:spcPct val="100000"/>
              </a:lnSpc>
              <a:spcBef>
                <a:spcPts val="1000"/>
              </a:spcBef>
              <a:buFont typeface="Arial" panose="020B0604020202020204" pitchFamily="34" charset="0"/>
              <a:buChar char="•"/>
              <a:defRPr lang="it-IT" sz="1800" spc="50" baseline="0"/>
            </a:lvl4pPr>
            <a:lvl5pPr marL="1143000" indent="-285750">
              <a:lnSpc>
                <a:spcPct val="100000"/>
              </a:lnSpc>
              <a:spcBef>
                <a:spcPts val="1000"/>
              </a:spcBef>
              <a:buFont typeface="Arial" panose="020B0604020202020204" pitchFamily="34" charset="0"/>
              <a:buChar char="•"/>
              <a:defRPr lang="it-IT" sz="1800" spc="50" baseline="0"/>
            </a:lvl5pPr>
          </a:lstStyle>
          <a:p>
            <a:pPr lvl="0" rtl="0"/>
            <a:r>
              <a:rPr lang="it-IT"/>
              <a:t>Fai clic per aggiungere contenuto</a:t>
            </a:r>
          </a:p>
          <a:p>
            <a:pPr lvl="1" rtl="0"/>
            <a:r>
              <a:rPr lang="it-IT"/>
              <a:t>Secondo livello</a:t>
            </a:r>
          </a:p>
          <a:p>
            <a:pPr lvl="2" rtl="0"/>
            <a:r>
              <a:rPr lang="it-IT"/>
              <a:t>Terzo livello</a:t>
            </a:r>
          </a:p>
          <a:p>
            <a:pPr lvl="3" rtl="0"/>
            <a:r>
              <a:rPr lang="it-IT"/>
              <a:t>Quarto livello</a:t>
            </a:r>
          </a:p>
          <a:p>
            <a:pPr lvl="4" rtl="0"/>
            <a:r>
              <a:rPr lang="it-IT"/>
              <a:t>Quinto livello</a:t>
            </a:r>
          </a:p>
        </p:txBody>
      </p:sp>
      <p:sp>
        <p:nvSpPr>
          <p:cNvPr id="13" name="Segnaposto piè di pagina 4">
            <a:extLst>
              <a:ext uri="{FF2B5EF4-FFF2-40B4-BE49-F238E27FC236}">
                <a16:creationId xmlns:a16="http://schemas.microsoft.com/office/drawing/2014/main" id="{5F41582C-9AD2-F126-40F3-D43E77D158C8}"/>
              </a:ext>
            </a:extLst>
          </p:cNvPr>
          <p:cNvSpPr>
            <a:spLocks noGrp="1"/>
          </p:cNvSpPr>
          <p:nvPr>
            <p:ph type="ftr" sz="quarter" idx="11"/>
          </p:nvPr>
        </p:nvSpPr>
        <p:spPr>
          <a:xfrm>
            <a:off x="2969260" y="6356349"/>
            <a:ext cx="3819228" cy="365125"/>
          </a:xfrm>
        </p:spPr>
        <p:txBody>
          <a:bodyPr rtlCol="0"/>
          <a:lstStyle>
            <a:lvl1pPr algn="l">
              <a:defRPr lang="it-IT" sz="900"/>
            </a:lvl1pPr>
          </a:lstStyle>
          <a:p>
            <a:pPr rtl="0"/>
            <a:r>
              <a:rPr lang="it-IT"/>
              <a:t>TITOLO PRESENTAZIONE</a:t>
            </a:r>
          </a:p>
        </p:txBody>
      </p:sp>
      <p:sp>
        <p:nvSpPr>
          <p:cNvPr id="14" name="Segnaposto numero diapositiva 5">
            <a:extLst>
              <a:ext uri="{FF2B5EF4-FFF2-40B4-BE49-F238E27FC236}">
                <a16:creationId xmlns:a16="http://schemas.microsoft.com/office/drawing/2014/main" id="{341F76B1-7BEF-7A88-1394-1164BFF082E5}"/>
              </a:ext>
            </a:extLst>
          </p:cNvPr>
          <p:cNvSpPr>
            <a:spLocks noGrp="1"/>
          </p:cNvSpPr>
          <p:nvPr>
            <p:ph type="sldNum" sz="quarter" idx="12"/>
          </p:nvPr>
        </p:nvSpPr>
        <p:spPr>
          <a:xfrm>
            <a:off x="10373350" y="6356349"/>
            <a:ext cx="987552" cy="365125"/>
          </a:xfrm>
        </p:spPr>
        <p:txBody>
          <a:bodyPr rtlCol="0"/>
          <a:lstStyle>
            <a:lvl1pPr>
              <a:defRPr lang="it-IT" sz="900"/>
            </a:lvl1pPr>
          </a:lstStyle>
          <a:p>
            <a:pPr rtl="0"/>
            <a:fld id="{A49DFD55-3C28-40EF-9E31-A92D2E4017FF}" type="slidenum">
              <a:rPr lang="it-IT" smtClean="0"/>
              <a:pPr/>
              <a:t>‹N›</a:t>
            </a:fld>
            <a:endParaRPr lang="it-IT" dirty="0"/>
          </a:p>
        </p:txBody>
      </p:sp>
    </p:spTree>
    <p:extLst>
      <p:ext uri="{BB962C8B-B14F-4D97-AF65-F5344CB8AC3E}">
        <p14:creationId xmlns:p14="http://schemas.microsoft.com/office/powerpoint/2010/main" val="2840127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ue contenuti 2">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1CF3B5C-31C4-46BA-9FAD-72DF917A84DA}"/>
              </a:ext>
            </a:extLst>
          </p:cNvPr>
          <p:cNvSpPr>
            <a:spLocks noGrp="1"/>
          </p:cNvSpPr>
          <p:nvPr>
            <p:ph type="title" hasCustomPrompt="1"/>
          </p:nvPr>
        </p:nvSpPr>
        <p:spPr>
          <a:xfrm>
            <a:off x="1341120" y="558801"/>
            <a:ext cx="9953308" cy="1780860"/>
          </a:xfrm>
        </p:spPr>
        <p:txBody>
          <a:bodyPr rtlCol="0" anchor="b">
            <a:normAutofit/>
          </a:bodyPr>
          <a:lstStyle>
            <a:lvl1pPr>
              <a:defRPr lang="it-IT" sz="2800" kern="1200" spc="150" baseline="0" dirty="0">
                <a:solidFill>
                  <a:schemeClr val="tx1"/>
                </a:solidFill>
                <a:latin typeface="+mj-lt"/>
                <a:ea typeface="+mj-ea"/>
                <a:cs typeface="+mj-cs"/>
              </a:defRPr>
            </a:lvl1pPr>
          </a:lstStyle>
          <a:p>
            <a:pPr rtl="0"/>
            <a:r>
              <a:rPr lang="it-IT"/>
              <a:t>FARE CLIC PER inserire il titolo</a:t>
            </a:r>
          </a:p>
        </p:txBody>
      </p:sp>
      <p:grpSp>
        <p:nvGrpSpPr>
          <p:cNvPr id="10" name="Gruppo 9">
            <a:extLst>
              <a:ext uri="{FF2B5EF4-FFF2-40B4-BE49-F238E27FC236}">
                <a16:creationId xmlns:a16="http://schemas.microsoft.com/office/drawing/2014/main" id="{6A217F83-0BDB-C70B-29FE-2651DE191533}"/>
              </a:ext>
              <a:ext uri="{C183D7F6-B498-43B3-948B-1728B52AA6E4}">
                <adec:decorative xmlns:adec="http://schemas.microsoft.com/office/drawing/2017/decorative" val="1"/>
              </a:ext>
            </a:extLst>
          </p:cNvPr>
          <p:cNvGrpSpPr/>
          <p:nvPr userDrawn="1"/>
        </p:nvGrpSpPr>
        <p:grpSpPr>
          <a:xfrm>
            <a:off x="4429817" y="0"/>
            <a:ext cx="7762183" cy="2754814"/>
            <a:chOff x="7334250" y="0"/>
            <a:chExt cx="4857750" cy="1724025"/>
          </a:xfrm>
        </p:grpSpPr>
        <p:cxnSp>
          <p:nvCxnSpPr>
            <p:cNvPr id="11" name="Connettore diritto 10">
              <a:extLst>
                <a:ext uri="{FF2B5EF4-FFF2-40B4-BE49-F238E27FC236}">
                  <a16:creationId xmlns:a16="http://schemas.microsoft.com/office/drawing/2014/main" id="{E0C62368-3F79-C078-7086-B23D2F5A09F8}"/>
                </a:ext>
              </a:extLst>
            </p:cNvPr>
            <p:cNvCxnSpPr/>
            <p:nvPr userDrawn="1"/>
          </p:nvCxnSpPr>
          <p:spPr>
            <a:xfrm flipH="1" flipV="1">
              <a:off x="7334250" y="0"/>
              <a:ext cx="4857750" cy="76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Connettore diritto 11">
              <a:extLst>
                <a:ext uri="{FF2B5EF4-FFF2-40B4-BE49-F238E27FC236}">
                  <a16:creationId xmlns:a16="http://schemas.microsoft.com/office/drawing/2014/main" id="{609BDD71-BF2E-BDB0-A625-D8371AEA1CAB}"/>
                </a:ext>
              </a:extLst>
            </p:cNvPr>
            <p:cNvCxnSpPr>
              <a:cxnSpLocks/>
            </p:cNvCxnSpPr>
            <p:nvPr userDrawn="1"/>
          </p:nvCxnSpPr>
          <p:spPr>
            <a:xfrm>
              <a:off x="11487150" y="0"/>
              <a:ext cx="704850" cy="17240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5" name="Segnaposto testo 2">
            <a:extLst>
              <a:ext uri="{FF2B5EF4-FFF2-40B4-BE49-F238E27FC236}">
                <a16:creationId xmlns:a16="http://schemas.microsoft.com/office/drawing/2014/main" id="{83354B96-CD25-BE1C-8CA2-3825F820B759}"/>
              </a:ext>
            </a:extLst>
          </p:cNvPr>
          <p:cNvSpPr>
            <a:spLocks noGrp="1"/>
          </p:cNvSpPr>
          <p:nvPr>
            <p:ph type="body" idx="1" hasCustomPrompt="1"/>
          </p:nvPr>
        </p:nvSpPr>
        <p:spPr>
          <a:xfrm>
            <a:off x="1341120" y="2960877"/>
            <a:ext cx="2722880" cy="351284"/>
          </a:xfrm>
        </p:spPr>
        <p:txBody>
          <a:bodyPr rtlCol="0" anchor="t">
            <a:normAutofit/>
          </a:bodyPr>
          <a:lstStyle>
            <a:lvl1pPr marL="0" indent="0">
              <a:buNone/>
              <a:defRPr lang="it-IT" sz="1800" b="1" kern="1200" spc="50" baseline="0" dirty="0" smtClean="0">
                <a:solidFill>
                  <a:schemeClr val="tx1"/>
                </a:solidFill>
                <a:latin typeface="+mj-lt"/>
                <a:ea typeface="+mj-ea"/>
                <a:cs typeface="+mj-cs"/>
              </a:defRPr>
            </a:lvl1pPr>
            <a:lvl2pPr marL="457200" indent="0">
              <a:buNone/>
              <a:defRPr lang="it-IT" sz="2000" b="1"/>
            </a:lvl2pPr>
            <a:lvl3pPr marL="914400" indent="0">
              <a:buNone/>
              <a:defRPr lang="it-IT" sz="1800" b="1"/>
            </a:lvl3pPr>
            <a:lvl4pPr marL="1371600" indent="0">
              <a:buNone/>
              <a:defRPr lang="it-IT" sz="1600" b="1"/>
            </a:lvl4pPr>
            <a:lvl5pPr marL="1828800" indent="0">
              <a:buNone/>
              <a:defRPr lang="it-IT" sz="1600" b="1"/>
            </a:lvl5pPr>
            <a:lvl6pPr marL="2286000" indent="0">
              <a:buNone/>
              <a:defRPr lang="it-IT" sz="1600" b="1"/>
            </a:lvl6pPr>
            <a:lvl7pPr marL="2743200" indent="0">
              <a:buNone/>
              <a:defRPr lang="it-IT" sz="1600" b="1"/>
            </a:lvl7pPr>
            <a:lvl8pPr marL="3200400" indent="0">
              <a:buNone/>
              <a:defRPr lang="it-IT" sz="1600" b="1"/>
            </a:lvl8pPr>
            <a:lvl9pPr marL="3657600" indent="0">
              <a:buNone/>
              <a:defRPr lang="it-IT" sz="1600" b="1"/>
            </a:lvl9pPr>
          </a:lstStyle>
          <a:p>
            <a:pPr lvl="0" rtl="0"/>
            <a:r>
              <a:rPr lang="it-IT"/>
              <a:t>Fare clic per inserire il testo</a:t>
            </a:r>
          </a:p>
        </p:txBody>
      </p:sp>
      <p:sp>
        <p:nvSpPr>
          <p:cNvPr id="5" name="Segnaposto contenuto 3">
            <a:extLst>
              <a:ext uri="{FF2B5EF4-FFF2-40B4-BE49-F238E27FC236}">
                <a16:creationId xmlns:a16="http://schemas.microsoft.com/office/drawing/2014/main" id="{CDD81865-54C7-7674-4B2E-041D05C1D146}"/>
              </a:ext>
            </a:extLst>
          </p:cNvPr>
          <p:cNvSpPr>
            <a:spLocks noGrp="1"/>
          </p:cNvSpPr>
          <p:nvPr>
            <p:ph sz="half" idx="15" hasCustomPrompt="1"/>
          </p:nvPr>
        </p:nvSpPr>
        <p:spPr>
          <a:xfrm>
            <a:off x="1341120" y="3392035"/>
            <a:ext cx="2722880" cy="2907164"/>
          </a:xfrm>
        </p:spPr>
        <p:txBody>
          <a:bodyPr tIns="0" rtlCol="0">
            <a:normAutofit/>
          </a:bodyPr>
          <a:lstStyle>
            <a:lvl1pPr marL="283464" indent="-283464">
              <a:lnSpc>
                <a:spcPct val="100000"/>
              </a:lnSpc>
              <a:buFont typeface="+mj-lt"/>
              <a:buAutoNum type="arabicPeriod"/>
              <a:defRPr lang="it-IT" sz="1800" b="0" spc="50" baseline="0"/>
            </a:lvl1pPr>
            <a:lvl2pPr marL="566928" indent="-342900">
              <a:lnSpc>
                <a:spcPct val="100000"/>
              </a:lnSpc>
              <a:spcBef>
                <a:spcPts val="1000"/>
              </a:spcBef>
              <a:buFont typeface="+mj-lt"/>
              <a:buAutoNum type="alphaLcPeriod"/>
              <a:defRPr lang="it-IT" sz="1800" spc="50" baseline="0"/>
            </a:lvl2pPr>
            <a:lvl3pPr marL="850392" indent="-342900">
              <a:lnSpc>
                <a:spcPct val="100000"/>
              </a:lnSpc>
              <a:spcBef>
                <a:spcPts val="1000"/>
              </a:spcBef>
              <a:buFont typeface="+mj-lt"/>
              <a:buAutoNum type="arabicParenR"/>
              <a:defRPr lang="it-IT" sz="1800" spc="50" baseline="0"/>
            </a:lvl3pPr>
            <a:lvl4pPr marL="1042416" indent="-342900">
              <a:lnSpc>
                <a:spcPct val="100000"/>
              </a:lnSpc>
              <a:spcBef>
                <a:spcPts val="1000"/>
              </a:spcBef>
              <a:buFont typeface="+mj-lt"/>
              <a:buAutoNum type="alphaLcParenR"/>
              <a:defRPr lang="it-IT" sz="1800" spc="50" baseline="0"/>
            </a:lvl4pPr>
            <a:lvl5pPr marL="1074420" indent="-400050">
              <a:lnSpc>
                <a:spcPct val="100000"/>
              </a:lnSpc>
              <a:spcBef>
                <a:spcPts val="1000"/>
              </a:spcBef>
              <a:buFont typeface="+mj-lt"/>
              <a:buAutoNum type="romanLcPeriod"/>
              <a:defRPr lang="it-IT" sz="1800" spc="50" baseline="0"/>
            </a:lvl5pPr>
          </a:lstStyle>
          <a:p>
            <a:pPr lvl="0" rtl="0"/>
            <a:r>
              <a:rPr lang="it-IT"/>
              <a:t>Fai clic per aggiungere contenuto</a:t>
            </a:r>
          </a:p>
          <a:p>
            <a:pPr lvl="1" rtl="0"/>
            <a:r>
              <a:rPr lang="it-IT"/>
              <a:t>Secondo livello</a:t>
            </a:r>
          </a:p>
          <a:p>
            <a:pPr lvl="2" rtl="0"/>
            <a:r>
              <a:rPr lang="it-IT"/>
              <a:t>Terzo livello</a:t>
            </a:r>
          </a:p>
          <a:p>
            <a:pPr lvl="3" rtl="0"/>
            <a:r>
              <a:rPr lang="it-IT"/>
              <a:t>Quarto livello</a:t>
            </a:r>
          </a:p>
        </p:txBody>
      </p:sp>
      <p:sp>
        <p:nvSpPr>
          <p:cNvPr id="17" name="Segnaposto testo 2">
            <a:extLst>
              <a:ext uri="{FF2B5EF4-FFF2-40B4-BE49-F238E27FC236}">
                <a16:creationId xmlns:a16="http://schemas.microsoft.com/office/drawing/2014/main" id="{6F39BA57-7F1C-623F-BC7F-B689C5AC33EA}"/>
              </a:ext>
            </a:extLst>
          </p:cNvPr>
          <p:cNvSpPr>
            <a:spLocks noGrp="1"/>
          </p:cNvSpPr>
          <p:nvPr>
            <p:ph type="body" idx="10" hasCustomPrompt="1"/>
          </p:nvPr>
        </p:nvSpPr>
        <p:spPr>
          <a:xfrm>
            <a:off x="4754881" y="2960877"/>
            <a:ext cx="5516880" cy="351284"/>
          </a:xfrm>
        </p:spPr>
        <p:txBody>
          <a:bodyPr rtlCol="0" anchor="t">
            <a:normAutofit/>
          </a:bodyPr>
          <a:lstStyle>
            <a:lvl1pPr marL="0" indent="0">
              <a:buNone/>
              <a:defRPr lang="it-IT" sz="1800" b="1" kern="1200" spc="50" baseline="0" dirty="0" smtClean="0">
                <a:solidFill>
                  <a:schemeClr val="tx1"/>
                </a:solidFill>
                <a:latin typeface="+mj-lt"/>
                <a:ea typeface="+mj-ea"/>
                <a:cs typeface="+mj-cs"/>
              </a:defRPr>
            </a:lvl1pPr>
            <a:lvl2pPr marL="457200" indent="0">
              <a:buNone/>
              <a:defRPr lang="it-IT" sz="2000" b="1"/>
            </a:lvl2pPr>
            <a:lvl3pPr marL="914400" indent="0">
              <a:buNone/>
              <a:defRPr lang="it-IT" sz="1800" b="1"/>
            </a:lvl3pPr>
            <a:lvl4pPr marL="1371600" indent="0">
              <a:buNone/>
              <a:defRPr lang="it-IT" sz="1600" b="1"/>
            </a:lvl4pPr>
            <a:lvl5pPr marL="1828800" indent="0">
              <a:buNone/>
              <a:defRPr lang="it-IT" sz="1600" b="1"/>
            </a:lvl5pPr>
            <a:lvl6pPr marL="2286000" indent="0">
              <a:buNone/>
              <a:defRPr lang="it-IT" sz="1600" b="1"/>
            </a:lvl6pPr>
            <a:lvl7pPr marL="2743200" indent="0">
              <a:buNone/>
              <a:defRPr lang="it-IT" sz="1600" b="1"/>
            </a:lvl7pPr>
            <a:lvl8pPr marL="3200400" indent="0">
              <a:buNone/>
              <a:defRPr lang="it-IT" sz="1600" b="1"/>
            </a:lvl8pPr>
            <a:lvl9pPr marL="3657600" indent="0">
              <a:buNone/>
              <a:defRPr lang="it-IT" sz="1600" b="1"/>
            </a:lvl9pPr>
          </a:lstStyle>
          <a:p>
            <a:pPr lvl="0" rtl="0"/>
            <a:r>
              <a:rPr lang="it-IT"/>
              <a:t>Fare clic per inserire il testo</a:t>
            </a:r>
          </a:p>
        </p:txBody>
      </p:sp>
      <p:sp>
        <p:nvSpPr>
          <p:cNvPr id="3" name="Segnaposto contenuto 3">
            <a:extLst>
              <a:ext uri="{FF2B5EF4-FFF2-40B4-BE49-F238E27FC236}">
                <a16:creationId xmlns:a16="http://schemas.microsoft.com/office/drawing/2014/main" id="{94BF07A4-5A33-0B3C-A378-AB2435F1D5FF}"/>
              </a:ext>
            </a:extLst>
          </p:cNvPr>
          <p:cNvSpPr>
            <a:spLocks noGrp="1"/>
          </p:cNvSpPr>
          <p:nvPr>
            <p:ph sz="half" idx="14" hasCustomPrompt="1"/>
          </p:nvPr>
        </p:nvSpPr>
        <p:spPr>
          <a:xfrm>
            <a:off x="4754881" y="3324859"/>
            <a:ext cx="5506720" cy="3031489"/>
          </a:xfrm>
        </p:spPr>
        <p:txBody>
          <a:bodyPr tIns="0" rtlCol="0">
            <a:normAutofit/>
          </a:bodyPr>
          <a:lstStyle>
            <a:lvl1pPr marL="0" indent="0">
              <a:lnSpc>
                <a:spcPct val="100000"/>
              </a:lnSpc>
              <a:buFont typeface="Arial" panose="020B0604020202020204" pitchFamily="34" charset="0"/>
              <a:buNone/>
              <a:defRPr lang="it-IT" sz="1800" b="0" spc="50" baseline="0"/>
            </a:lvl1pPr>
            <a:lvl2pPr marL="283464" indent="-285750">
              <a:lnSpc>
                <a:spcPct val="100000"/>
              </a:lnSpc>
              <a:spcBef>
                <a:spcPts val="1000"/>
              </a:spcBef>
              <a:buFont typeface="Arial" panose="020B0604020202020204" pitchFamily="34" charset="0"/>
              <a:buChar char="•"/>
              <a:defRPr lang="it-IT" sz="1800" spc="50" baseline="0"/>
            </a:lvl2pPr>
            <a:lvl3pPr marL="566928" indent="-285750">
              <a:lnSpc>
                <a:spcPct val="100000"/>
              </a:lnSpc>
              <a:spcBef>
                <a:spcPts val="1000"/>
              </a:spcBef>
              <a:buFont typeface="Arial" panose="020B0604020202020204" pitchFamily="34" charset="0"/>
              <a:buChar char="•"/>
              <a:defRPr lang="it-IT" sz="1800" spc="50" baseline="0"/>
            </a:lvl3pPr>
            <a:lvl4pPr marL="859536" indent="-285750">
              <a:lnSpc>
                <a:spcPct val="100000"/>
              </a:lnSpc>
              <a:spcBef>
                <a:spcPts val="1000"/>
              </a:spcBef>
              <a:buFont typeface="Arial" panose="020B0604020202020204" pitchFamily="34" charset="0"/>
              <a:buChar char="•"/>
              <a:defRPr lang="it-IT" sz="1800" spc="50" baseline="0"/>
            </a:lvl4pPr>
            <a:lvl5pPr marL="1143000" indent="-285750">
              <a:lnSpc>
                <a:spcPct val="100000"/>
              </a:lnSpc>
              <a:spcBef>
                <a:spcPts val="1000"/>
              </a:spcBef>
              <a:buFont typeface="Arial" panose="020B0604020202020204" pitchFamily="34" charset="0"/>
              <a:buChar char="•"/>
              <a:defRPr lang="it-IT" sz="1800" spc="50" baseline="0"/>
            </a:lvl5pPr>
          </a:lstStyle>
          <a:p>
            <a:pPr lvl="0" rtl="0"/>
            <a:r>
              <a:rPr lang="it-IT"/>
              <a:t>Fai clic per aggiungere contenuto</a:t>
            </a:r>
          </a:p>
          <a:p>
            <a:pPr lvl="1" rtl="0"/>
            <a:r>
              <a:rPr lang="it-IT"/>
              <a:t>Secondo livello</a:t>
            </a:r>
          </a:p>
          <a:p>
            <a:pPr lvl="2" rtl="0"/>
            <a:r>
              <a:rPr lang="it-IT"/>
              <a:t>Terzo livello</a:t>
            </a:r>
          </a:p>
          <a:p>
            <a:pPr lvl="3" rtl="0"/>
            <a:r>
              <a:rPr lang="it-IT"/>
              <a:t>Quarto livello</a:t>
            </a:r>
          </a:p>
          <a:p>
            <a:pPr lvl="4" rtl="0"/>
            <a:r>
              <a:rPr lang="it-IT"/>
              <a:t>Quinto livello</a:t>
            </a:r>
          </a:p>
        </p:txBody>
      </p:sp>
      <p:sp>
        <p:nvSpPr>
          <p:cNvPr id="19" name="Segnaposto piè di pagina 4">
            <a:extLst>
              <a:ext uri="{FF2B5EF4-FFF2-40B4-BE49-F238E27FC236}">
                <a16:creationId xmlns:a16="http://schemas.microsoft.com/office/drawing/2014/main" id="{63DC63A6-41FE-6C2D-9A53-0AE4A6DBF39B}"/>
              </a:ext>
            </a:extLst>
          </p:cNvPr>
          <p:cNvSpPr>
            <a:spLocks noGrp="1"/>
          </p:cNvSpPr>
          <p:nvPr>
            <p:ph type="ftr" sz="quarter" idx="12"/>
          </p:nvPr>
        </p:nvSpPr>
        <p:spPr>
          <a:xfrm>
            <a:off x="1333500" y="6356349"/>
            <a:ext cx="3819228" cy="365125"/>
          </a:xfrm>
        </p:spPr>
        <p:txBody>
          <a:bodyPr rtlCol="0"/>
          <a:lstStyle>
            <a:lvl1pPr algn="l">
              <a:defRPr lang="it-IT" sz="900"/>
            </a:lvl1pPr>
          </a:lstStyle>
          <a:p>
            <a:pPr rtl="0"/>
            <a:r>
              <a:rPr lang="it-IT"/>
              <a:t>TITOLO PRESENTAZIONE</a:t>
            </a:r>
          </a:p>
        </p:txBody>
      </p:sp>
      <p:sp>
        <p:nvSpPr>
          <p:cNvPr id="20" name="Segnaposto numero diapositiva 5">
            <a:extLst>
              <a:ext uri="{FF2B5EF4-FFF2-40B4-BE49-F238E27FC236}">
                <a16:creationId xmlns:a16="http://schemas.microsoft.com/office/drawing/2014/main" id="{0B5130EC-B05B-5489-FBEC-DBEB6D1E737D}"/>
              </a:ext>
            </a:extLst>
          </p:cNvPr>
          <p:cNvSpPr>
            <a:spLocks noGrp="1"/>
          </p:cNvSpPr>
          <p:nvPr>
            <p:ph type="sldNum" sz="quarter" idx="13"/>
          </p:nvPr>
        </p:nvSpPr>
        <p:spPr>
          <a:xfrm>
            <a:off x="10373350" y="6356349"/>
            <a:ext cx="987552" cy="365125"/>
          </a:xfrm>
        </p:spPr>
        <p:txBody>
          <a:bodyPr rtlCol="0"/>
          <a:lstStyle>
            <a:lvl1pPr>
              <a:defRPr lang="it-IT" sz="900"/>
            </a:lvl1pPr>
          </a:lstStyle>
          <a:p>
            <a:pPr rtl="0"/>
            <a:fld id="{A49DFD55-3C28-40EF-9E31-A92D2E4017FF}" type="slidenum">
              <a:rPr lang="it-IT" smtClean="0"/>
              <a:pPr/>
              <a:t>‹N›</a:t>
            </a:fld>
            <a:endParaRPr lang="it-IT" dirty="0"/>
          </a:p>
        </p:txBody>
      </p:sp>
    </p:spTree>
    <p:extLst>
      <p:ext uri="{BB962C8B-B14F-4D97-AF65-F5344CB8AC3E}">
        <p14:creationId xmlns:p14="http://schemas.microsoft.com/office/powerpoint/2010/main" val="21120855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iepilogo">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id="{3B2CC92D-F90A-CB67-4860-D6939AC29566}"/>
              </a:ext>
              <a:ext uri="{C183D7F6-B498-43B3-948B-1728B52AA6E4}">
                <adec:decorative xmlns:adec="http://schemas.microsoft.com/office/drawing/2017/decorative" val="1"/>
              </a:ext>
            </a:extLst>
          </p:cNvPr>
          <p:cNvCxnSpPr>
            <a:cxnSpLocks/>
          </p:cNvCxnSpPr>
          <p:nvPr userDrawn="1"/>
        </p:nvCxnSpPr>
        <p:spPr>
          <a:xfrm flipH="1" flipV="1">
            <a:off x="3094182" y="0"/>
            <a:ext cx="1745673" cy="38977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olo 1">
            <a:extLst>
              <a:ext uri="{FF2B5EF4-FFF2-40B4-BE49-F238E27FC236}">
                <a16:creationId xmlns:a16="http://schemas.microsoft.com/office/drawing/2014/main" id="{23A3821F-4537-4AE7-8829-C2E3AE60F6E1}"/>
              </a:ext>
            </a:extLst>
          </p:cNvPr>
          <p:cNvSpPr>
            <a:spLocks noGrp="1"/>
          </p:cNvSpPr>
          <p:nvPr>
            <p:ph type="title" hasCustomPrompt="1"/>
          </p:nvPr>
        </p:nvSpPr>
        <p:spPr>
          <a:xfrm>
            <a:off x="5476874" y="1671639"/>
            <a:ext cx="5884027" cy="1204912"/>
          </a:xfrm>
        </p:spPr>
        <p:txBody>
          <a:bodyPr rtlCol="0" anchor="b">
            <a:normAutofit/>
          </a:bodyPr>
          <a:lstStyle>
            <a:lvl1pPr>
              <a:defRPr lang="it-IT" sz="2800" kern="1200" spc="150" baseline="0" dirty="0">
                <a:solidFill>
                  <a:schemeClr val="tx1"/>
                </a:solidFill>
                <a:latin typeface="+mj-lt"/>
                <a:ea typeface="+mj-ea"/>
                <a:cs typeface="+mj-cs"/>
              </a:defRPr>
            </a:lvl1pPr>
          </a:lstStyle>
          <a:p>
            <a:pPr rtl="0"/>
            <a:r>
              <a:rPr lang="it-IT"/>
              <a:t>FARE CLIC PER inserire il titolo</a:t>
            </a:r>
          </a:p>
        </p:txBody>
      </p:sp>
      <p:sp>
        <p:nvSpPr>
          <p:cNvPr id="13" name="Segnaposto immagine 12">
            <a:extLst>
              <a:ext uri="{FF2B5EF4-FFF2-40B4-BE49-F238E27FC236}">
                <a16:creationId xmlns:a16="http://schemas.microsoft.com/office/drawing/2014/main" id="{4C376638-5C5B-8E5B-0C26-8F63B98EA417}"/>
              </a:ext>
            </a:extLst>
          </p:cNvPr>
          <p:cNvSpPr>
            <a:spLocks noGrp="1"/>
          </p:cNvSpPr>
          <p:nvPr>
            <p:ph type="pic" sz="quarter" idx="13"/>
          </p:nvPr>
        </p:nvSpPr>
        <p:spPr>
          <a:xfrm>
            <a:off x="-28230" y="-9144"/>
            <a:ext cx="5481955" cy="6876288"/>
          </a:xfrm>
          <a:custGeom>
            <a:avLst/>
            <a:gdLst>
              <a:gd name="connsiteX0" fmla="*/ 0 w 5476875"/>
              <a:gd name="connsiteY0" fmla="*/ 0 h 6858000"/>
              <a:gd name="connsiteX1" fmla="*/ 5476875 w 5476875"/>
              <a:gd name="connsiteY1" fmla="*/ 0 h 6858000"/>
              <a:gd name="connsiteX2" fmla="*/ 5476875 w 5476875"/>
              <a:gd name="connsiteY2" fmla="*/ 6858000 h 6858000"/>
              <a:gd name="connsiteX3" fmla="*/ 0 w 5476875"/>
              <a:gd name="connsiteY3" fmla="*/ 6858000 h 6858000"/>
              <a:gd name="connsiteX4" fmla="*/ 0 w 5476875"/>
              <a:gd name="connsiteY4" fmla="*/ 0 h 6858000"/>
              <a:gd name="connsiteX0" fmla="*/ 0 w 5476875"/>
              <a:gd name="connsiteY0" fmla="*/ 0 h 6858000"/>
              <a:gd name="connsiteX1" fmla="*/ 2520315 w 5476875"/>
              <a:gd name="connsiteY1" fmla="*/ 0 h 6858000"/>
              <a:gd name="connsiteX2" fmla="*/ 5476875 w 5476875"/>
              <a:gd name="connsiteY2" fmla="*/ 6858000 h 6858000"/>
              <a:gd name="connsiteX3" fmla="*/ 0 w 5476875"/>
              <a:gd name="connsiteY3" fmla="*/ 6858000 h 6858000"/>
              <a:gd name="connsiteX4" fmla="*/ 0 w 5476875"/>
              <a:gd name="connsiteY4" fmla="*/ 0 h 6858000"/>
              <a:gd name="connsiteX0" fmla="*/ 5080 w 5481955"/>
              <a:gd name="connsiteY0" fmla="*/ 0 h 6858000"/>
              <a:gd name="connsiteX1" fmla="*/ 2525395 w 5481955"/>
              <a:gd name="connsiteY1" fmla="*/ 0 h 6858000"/>
              <a:gd name="connsiteX2" fmla="*/ 5481955 w 5481955"/>
              <a:gd name="connsiteY2" fmla="*/ 6858000 h 6858000"/>
              <a:gd name="connsiteX3" fmla="*/ 5080 w 5481955"/>
              <a:gd name="connsiteY3" fmla="*/ 6858000 h 6858000"/>
              <a:gd name="connsiteX4" fmla="*/ 0 w 5481955"/>
              <a:gd name="connsiteY4" fmla="*/ 4805680 h 6858000"/>
              <a:gd name="connsiteX5" fmla="*/ 5080 w 5481955"/>
              <a:gd name="connsiteY5" fmla="*/ 0 h 6858000"/>
              <a:gd name="connsiteX0" fmla="*/ 5080 w 5481955"/>
              <a:gd name="connsiteY0" fmla="*/ 0 h 6863080"/>
              <a:gd name="connsiteX1" fmla="*/ 2525395 w 5481955"/>
              <a:gd name="connsiteY1" fmla="*/ 0 h 6863080"/>
              <a:gd name="connsiteX2" fmla="*/ 5481955 w 5481955"/>
              <a:gd name="connsiteY2" fmla="*/ 6858000 h 6863080"/>
              <a:gd name="connsiteX3" fmla="*/ 899160 w 5481955"/>
              <a:gd name="connsiteY3" fmla="*/ 6863080 h 6863080"/>
              <a:gd name="connsiteX4" fmla="*/ 0 w 5481955"/>
              <a:gd name="connsiteY4" fmla="*/ 4805680 h 6863080"/>
              <a:gd name="connsiteX5" fmla="*/ 5080 w 5481955"/>
              <a:gd name="connsiteY5" fmla="*/ 0 h 6863080"/>
              <a:gd name="connsiteX0" fmla="*/ 5080 w 5481955"/>
              <a:gd name="connsiteY0" fmla="*/ 0 h 6863080"/>
              <a:gd name="connsiteX1" fmla="*/ 2525395 w 5481955"/>
              <a:gd name="connsiteY1" fmla="*/ 0 h 6863080"/>
              <a:gd name="connsiteX2" fmla="*/ 5481955 w 5481955"/>
              <a:gd name="connsiteY2" fmla="*/ 6858000 h 6863080"/>
              <a:gd name="connsiteX3" fmla="*/ 899160 w 5481955"/>
              <a:gd name="connsiteY3" fmla="*/ 6863080 h 6863080"/>
              <a:gd name="connsiteX4" fmla="*/ 0 w 5481955"/>
              <a:gd name="connsiteY4" fmla="*/ 4805680 h 6863080"/>
              <a:gd name="connsiteX5" fmla="*/ 5080 w 5481955"/>
              <a:gd name="connsiteY5" fmla="*/ 0 h 6863080"/>
              <a:gd name="connsiteX0" fmla="*/ 5080 w 5481955"/>
              <a:gd name="connsiteY0" fmla="*/ 0 h 6863080"/>
              <a:gd name="connsiteX1" fmla="*/ 2525395 w 5481955"/>
              <a:gd name="connsiteY1" fmla="*/ 0 h 6863080"/>
              <a:gd name="connsiteX2" fmla="*/ 5481955 w 5481955"/>
              <a:gd name="connsiteY2" fmla="*/ 6858000 h 6863080"/>
              <a:gd name="connsiteX3" fmla="*/ 899160 w 5481955"/>
              <a:gd name="connsiteY3" fmla="*/ 6863080 h 6863080"/>
              <a:gd name="connsiteX4" fmla="*/ 0 w 5481955"/>
              <a:gd name="connsiteY4" fmla="*/ 4805680 h 6863080"/>
              <a:gd name="connsiteX5" fmla="*/ 5080 w 5481955"/>
              <a:gd name="connsiteY5" fmla="*/ 0 h 6863080"/>
              <a:gd name="connsiteX0" fmla="*/ 5080 w 5481955"/>
              <a:gd name="connsiteY0" fmla="*/ 0 h 6863080"/>
              <a:gd name="connsiteX1" fmla="*/ 2525395 w 5481955"/>
              <a:gd name="connsiteY1" fmla="*/ 0 h 6863080"/>
              <a:gd name="connsiteX2" fmla="*/ 5481955 w 5481955"/>
              <a:gd name="connsiteY2" fmla="*/ 6858000 h 6863080"/>
              <a:gd name="connsiteX3" fmla="*/ 899160 w 5481955"/>
              <a:gd name="connsiteY3" fmla="*/ 6863080 h 6863080"/>
              <a:gd name="connsiteX4" fmla="*/ 0 w 5481955"/>
              <a:gd name="connsiteY4" fmla="*/ 4759960 h 6863080"/>
              <a:gd name="connsiteX5" fmla="*/ 5080 w 5481955"/>
              <a:gd name="connsiteY5" fmla="*/ 0 h 6863080"/>
              <a:gd name="connsiteX0" fmla="*/ 5080 w 5481955"/>
              <a:gd name="connsiteY0" fmla="*/ 0 h 6863080"/>
              <a:gd name="connsiteX1" fmla="*/ 2525395 w 5481955"/>
              <a:gd name="connsiteY1" fmla="*/ 0 h 6863080"/>
              <a:gd name="connsiteX2" fmla="*/ 5481955 w 5481955"/>
              <a:gd name="connsiteY2" fmla="*/ 6858000 h 6863080"/>
              <a:gd name="connsiteX3" fmla="*/ 899160 w 5481955"/>
              <a:gd name="connsiteY3" fmla="*/ 6863080 h 6863080"/>
              <a:gd name="connsiteX4" fmla="*/ 0 w 5481955"/>
              <a:gd name="connsiteY4" fmla="*/ 4759960 h 6863080"/>
              <a:gd name="connsiteX5" fmla="*/ 5080 w 5481955"/>
              <a:gd name="connsiteY5" fmla="*/ 0 h 6863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1955" h="6863080">
                <a:moveTo>
                  <a:pt x="5080" y="0"/>
                </a:moveTo>
                <a:lnTo>
                  <a:pt x="2525395" y="0"/>
                </a:lnTo>
                <a:lnTo>
                  <a:pt x="5481955" y="6858000"/>
                </a:lnTo>
                <a:lnTo>
                  <a:pt x="899160" y="6863080"/>
                </a:lnTo>
                <a:cubicBezTo>
                  <a:pt x="506307" y="5933440"/>
                  <a:pt x="413173" y="5720080"/>
                  <a:pt x="0" y="4759960"/>
                </a:cubicBezTo>
                <a:cubicBezTo>
                  <a:pt x="1693" y="3158067"/>
                  <a:pt x="3387" y="1601893"/>
                  <a:pt x="5080" y="0"/>
                </a:cubicBezTo>
                <a:close/>
              </a:path>
            </a:pathLst>
          </a:custGeom>
        </p:spPr>
        <p:txBody>
          <a:bodyPr lIns="274320" tIns="91440" bIns="91440" rtlCol="0">
            <a:normAutofit/>
          </a:bodyPr>
          <a:lstStyle>
            <a:lvl1pPr marL="0" indent="0" algn="l">
              <a:buNone/>
              <a:defRPr lang="it-IT" sz="2000">
                <a:solidFill>
                  <a:schemeClr val="tx1"/>
                </a:solidFill>
              </a:defRPr>
            </a:lvl1pPr>
          </a:lstStyle>
          <a:p>
            <a:pPr rtl="0"/>
            <a:r>
              <a:rPr lang="it-IT"/>
              <a:t>Fare clic sull'icona per inserire un'immagine</a:t>
            </a:r>
            <a:endParaRPr lang="it-IT" dirty="0"/>
          </a:p>
        </p:txBody>
      </p:sp>
      <p:sp>
        <p:nvSpPr>
          <p:cNvPr id="4" name="Segnaposto piè di pagina 4">
            <a:extLst>
              <a:ext uri="{FF2B5EF4-FFF2-40B4-BE49-F238E27FC236}">
                <a16:creationId xmlns:a16="http://schemas.microsoft.com/office/drawing/2014/main" id="{04569D00-2037-2A8D-943B-22FAC1C0B690}"/>
              </a:ext>
            </a:extLst>
          </p:cNvPr>
          <p:cNvSpPr>
            <a:spLocks noGrp="1"/>
          </p:cNvSpPr>
          <p:nvPr>
            <p:ph type="ftr" sz="quarter" idx="11"/>
          </p:nvPr>
        </p:nvSpPr>
        <p:spPr>
          <a:xfrm>
            <a:off x="825500" y="6356349"/>
            <a:ext cx="3819228" cy="365125"/>
          </a:xfrm>
        </p:spPr>
        <p:txBody>
          <a:bodyPr rtlCol="0"/>
          <a:lstStyle>
            <a:lvl1pPr algn="l">
              <a:defRPr lang="it-IT" sz="900"/>
            </a:lvl1pPr>
          </a:lstStyle>
          <a:p>
            <a:pPr rtl="0"/>
            <a:r>
              <a:rPr lang="it-IT"/>
              <a:t>TITOLO PRESENTAZIONE</a:t>
            </a:r>
          </a:p>
        </p:txBody>
      </p:sp>
      <p:sp>
        <p:nvSpPr>
          <p:cNvPr id="5" name="Segnaposto numero diapositiva 5">
            <a:extLst>
              <a:ext uri="{FF2B5EF4-FFF2-40B4-BE49-F238E27FC236}">
                <a16:creationId xmlns:a16="http://schemas.microsoft.com/office/drawing/2014/main" id="{75967A9D-0B53-4F3F-0872-495C23A33235}"/>
              </a:ext>
            </a:extLst>
          </p:cNvPr>
          <p:cNvSpPr>
            <a:spLocks noGrp="1"/>
          </p:cNvSpPr>
          <p:nvPr>
            <p:ph type="sldNum" sz="quarter" idx="12"/>
          </p:nvPr>
        </p:nvSpPr>
        <p:spPr>
          <a:xfrm>
            <a:off x="10373350" y="6356349"/>
            <a:ext cx="987552" cy="365125"/>
          </a:xfrm>
        </p:spPr>
        <p:txBody>
          <a:bodyPr rtlCol="0"/>
          <a:lstStyle>
            <a:lvl1pPr>
              <a:defRPr lang="it-IT" sz="900"/>
            </a:lvl1pPr>
          </a:lstStyle>
          <a:p>
            <a:pPr rtl="0"/>
            <a:fld id="{A49DFD55-3C28-40EF-9E31-A92D2E4017FF}" type="slidenum">
              <a:rPr lang="it-IT" smtClean="0"/>
              <a:pPr/>
              <a:t>‹N›</a:t>
            </a:fld>
            <a:endParaRPr lang="it-IT" dirty="0"/>
          </a:p>
        </p:txBody>
      </p:sp>
      <p:sp>
        <p:nvSpPr>
          <p:cNvPr id="8" name="Segnaposto contenuto 3">
            <a:extLst>
              <a:ext uri="{FF2B5EF4-FFF2-40B4-BE49-F238E27FC236}">
                <a16:creationId xmlns:a16="http://schemas.microsoft.com/office/drawing/2014/main" id="{643B0E9A-A777-8745-6A36-0A79CB5E036B}"/>
              </a:ext>
            </a:extLst>
          </p:cNvPr>
          <p:cNvSpPr>
            <a:spLocks noGrp="1"/>
          </p:cNvSpPr>
          <p:nvPr>
            <p:ph sz="half" idx="14" hasCustomPrompt="1"/>
          </p:nvPr>
        </p:nvSpPr>
        <p:spPr>
          <a:xfrm>
            <a:off x="5453725" y="3660774"/>
            <a:ext cx="5907176" cy="2536826"/>
          </a:xfrm>
        </p:spPr>
        <p:txBody>
          <a:bodyPr tIns="0" rtlCol="0">
            <a:normAutofit/>
          </a:bodyPr>
          <a:lstStyle>
            <a:lvl1pPr marL="0" indent="0">
              <a:lnSpc>
                <a:spcPct val="100000"/>
              </a:lnSpc>
              <a:buFont typeface="Arial" panose="020B0604020202020204" pitchFamily="34" charset="0"/>
              <a:buNone/>
              <a:defRPr lang="it-IT" sz="1800" b="0" spc="50" baseline="0"/>
            </a:lvl1pPr>
            <a:lvl2pPr marL="283464" indent="-285750">
              <a:lnSpc>
                <a:spcPct val="100000"/>
              </a:lnSpc>
              <a:spcBef>
                <a:spcPts val="1000"/>
              </a:spcBef>
              <a:buFont typeface="Arial" panose="020B0604020202020204" pitchFamily="34" charset="0"/>
              <a:buChar char="•"/>
              <a:defRPr lang="it-IT" sz="1800" spc="50" baseline="0"/>
            </a:lvl2pPr>
            <a:lvl3pPr marL="566928" indent="-285750">
              <a:lnSpc>
                <a:spcPct val="100000"/>
              </a:lnSpc>
              <a:spcBef>
                <a:spcPts val="1000"/>
              </a:spcBef>
              <a:buFont typeface="Arial" panose="020B0604020202020204" pitchFamily="34" charset="0"/>
              <a:buChar char="•"/>
              <a:defRPr lang="it-IT" sz="1800" spc="50" baseline="0"/>
            </a:lvl3pPr>
            <a:lvl4pPr marL="859536" indent="-285750">
              <a:lnSpc>
                <a:spcPct val="100000"/>
              </a:lnSpc>
              <a:spcBef>
                <a:spcPts val="1000"/>
              </a:spcBef>
              <a:buFont typeface="Arial" panose="020B0604020202020204" pitchFamily="34" charset="0"/>
              <a:buChar char="•"/>
              <a:defRPr lang="it-IT" sz="1800" spc="50" baseline="0"/>
            </a:lvl4pPr>
            <a:lvl5pPr marL="1152144" indent="-285750">
              <a:lnSpc>
                <a:spcPct val="100000"/>
              </a:lnSpc>
              <a:spcBef>
                <a:spcPts val="1000"/>
              </a:spcBef>
              <a:buFont typeface="Arial" panose="020B0604020202020204" pitchFamily="34" charset="0"/>
              <a:buChar char="•"/>
              <a:defRPr lang="it-IT" sz="1800" spc="50" baseline="0"/>
            </a:lvl5pPr>
          </a:lstStyle>
          <a:p>
            <a:pPr lvl="0" rtl="0"/>
            <a:r>
              <a:rPr lang="it-IT"/>
              <a:t>Fai clic per aggiungere contenuto</a:t>
            </a:r>
          </a:p>
          <a:p>
            <a:pPr lvl="1" rtl="0"/>
            <a:r>
              <a:rPr lang="it-IT"/>
              <a:t>Secondo livello</a:t>
            </a:r>
          </a:p>
          <a:p>
            <a:pPr lvl="2" rtl="0"/>
            <a:r>
              <a:rPr lang="it-IT"/>
              <a:t>Terzo livello</a:t>
            </a:r>
          </a:p>
          <a:p>
            <a:pPr lvl="3" rtl="0"/>
            <a:r>
              <a:rPr lang="it-IT"/>
              <a:t>Quarto livello</a:t>
            </a:r>
          </a:p>
          <a:p>
            <a:pPr lvl="4" rtl="0"/>
            <a:r>
              <a:rPr lang="it-IT"/>
              <a:t>Quinto livello</a:t>
            </a:r>
          </a:p>
        </p:txBody>
      </p:sp>
    </p:spTree>
    <p:extLst>
      <p:ext uri="{BB962C8B-B14F-4D97-AF65-F5344CB8AC3E}">
        <p14:creationId xmlns:p14="http://schemas.microsoft.com/office/powerpoint/2010/main" val="917780591"/>
      </p:ext>
    </p:extLst>
  </p:cSld>
  <p:clrMapOvr>
    <a:masterClrMapping/>
  </p:clrMapOvr>
  <p:extLst>
    <p:ext uri="{DCECCB84-F9BA-43D5-87BE-67443E8EF086}">
      <p15:sldGuideLst xmlns:p15="http://schemas.microsoft.com/office/powerpoint/2012/main">
        <p15:guide id="1" pos="300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8F4C17E5-24ED-44BC-BA50-02EF903552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defPPr>
              <a:defRPr lang="it-IT"/>
            </a:defPPr>
          </a:lstStyle>
          <a:p>
            <a:pPr rtl="0"/>
            <a:r>
              <a:rPr lang="it-IT"/>
              <a:t>Fare clic per modificare lo stile del titolo</a:t>
            </a:r>
          </a:p>
        </p:txBody>
      </p:sp>
      <p:sp>
        <p:nvSpPr>
          <p:cNvPr id="3" name="Segnaposto testo 2">
            <a:extLst>
              <a:ext uri="{FF2B5EF4-FFF2-40B4-BE49-F238E27FC236}">
                <a16:creationId xmlns:a16="http://schemas.microsoft.com/office/drawing/2014/main" id="{4833D101-3AF0-4F06-90ED-B83615C36C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defPPr>
              <a:defRPr lang="it-IT"/>
            </a:defPPr>
          </a:lstStyle>
          <a:p>
            <a:pPr lvl="0" rtl="0"/>
            <a:r>
              <a:rPr lang="it-IT"/>
              <a:t>Fare clic per modificare lo stile del titolo</a:t>
            </a:r>
          </a:p>
          <a:p>
            <a:pPr lvl="1" rtl="0"/>
            <a:r>
              <a:rPr lang="it-IT"/>
              <a:t>Secondo livello</a:t>
            </a:r>
          </a:p>
          <a:p>
            <a:pPr lvl="2" rtl="0"/>
            <a:r>
              <a:rPr lang="it-IT"/>
              <a:t>Terzo livello</a:t>
            </a:r>
          </a:p>
          <a:p>
            <a:pPr lvl="3" rtl="0"/>
            <a:r>
              <a:rPr lang="it-IT"/>
              <a:t>Quarto livello</a:t>
            </a:r>
          </a:p>
          <a:p>
            <a:pPr lvl="4" rtl="0"/>
            <a:r>
              <a:rPr lang="it-IT"/>
              <a:t>Quinto livello</a:t>
            </a:r>
          </a:p>
        </p:txBody>
      </p:sp>
      <p:sp>
        <p:nvSpPr>
          <p:cNvPr id="4" name="Segnaposto data 3">
            <a:extLst>
              <a:ext uri="{FF2B5EF4-FFF2-40B4-BE49-F238E27FC236}">
                <a16:creationId xmlns:a16="http://schemas.microsoft.com/office/drawing/2014/main" id="{C2AE9FDE-AF95-49F8-A927-35A23C9E65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lang="it-IT" sz="1200">
                <a:solidFill>
                  <a:schemeClr val="tx1">
                    <a:tint val="75000"/>
                  </a:schemeClr>
                </a:solidFill>
              </a:defRPr>
            </a:lvl1pPr>
          </a:lstStyle>
          <a:p>
            <a:pPr rtl="0"/>
            <a:endParaRPr lang="it-IT" dirty="0"/>
          </a:p>
        </p:txBody>
      </p:sp>
      <p:sp>
        <p:nvSpPr>
          <p:cNvPr id="5" name="Segnaposto piè di pagina 4">
            <a:extLst>
              <a:ext uri="{FF2B5EF4-FFF2-40B4-BE49-F238E27FC236}">
                <a16:creationId xmlns:a16="http://schemas.microsoft.com/office/drawing/2014/main" id="{CC2E900D-8FF9-4E80-860D-89C2D3B4E4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lang="it-IT" sz="1200">
                <a:solidFill>
                  <a:schemeClr val="tx1">
                    <a:tint val="75000"/>
                  </a:schemeClr>
                </a:solidFill>
              </a:defRPr>
            </a:lvl1pPr>
          </a:lstStyle>
          <a:p>
            <a:pPr rtl="0"/>
            <a:r>
              <a:rPr lang="it-IT"/>
              <a:t>TITOLO PRESENTAZIONE</a:t>
            </a:r>
          </a:p>
        </p:txBody>
      </p:sp>
      <p:sp>
        <p:nvSpPr>
          <p:cNvPr id="6" name="Segnaposto numero diapositiva 5">
            <a:extLst>
              <a:ext uri="{FF2B5EF4-FFF2-40B4-BE49-F238E27FC236}">
                <a16:creationId xmlns:a16="http://schemas.microsoft.com/office/drawing/2014/main" id="{F1A66A0C-1415-46A3-A1FF-BE18C70873E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lang="it-IT" sz="1200">
                <a:solidFill>
                  <a:schemeClr val="tx1">
                    <a:tint val="75000"/>
                  </a:schemeClr>
                </a:solidFill>
              </a:defRPr>
            </a:lvl1pPr>
          </a:lstStyle>
          <a:p>
            <a:pPr rtl="0"/>
            <a:fld id="{A49DFD55-3C28-40EF-9E31-A92D2E4017FF}" type="slidenum">
              <a:rPr lang="it-IT" smtClean="0"/>
              <a:t>‹N›</a:t>
            </a:fld>
            <a:endParaRPr lang="it-IT" dirty="0"/>
          </a:p>
        </p:txBody>
      </p:sp>
    </p:spTree>
    <p:extLst>
      <p:ext uri="{BB962C8B-B14F-4D97-AF65-F5344CB8AC3E}">
        <p14:creationId xmlns:p14="http://schemas.microsoft.com/office/powerpoint/2010/main" val="23190612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9" r:id="rId3"/>
    <p:sldLayoutId id="2147483670" r:id="rId4"/>
    <p:sldLayoutId id="2147483651" r:id="rId5"/>
    <p:sldLayoutId id="2147483671" r:id="rId6"/>
    <p:sldLayoutId id="2147483672" r:id="rId7"/>
    <p:sldLayoutId id="2147483673" r:id="rId8"/>
    <p:sldLayoutId id="2147483664" r:id="rId9"/>
    <p:sldLayoutId id="2147483674" r:id="rId10"/>
    <p:sldLayoutId id="2147483653" r:id="rId11"/>
    <p:sldLayoutId id="2147483667" r:id="rId12"/>
    <p:sldLayoutId id="2147483665" r:id="rId13"/>
  </p:sldLayoutIdLst>
  <p:hf hdr="0" ftr="0" dt="0"/>
  <p:txStyles>
    <p:titleStyle>
      <a:lvl1pPr algn="l" defTabSz="914400" rtl="0" eaLnBrk="1" latinLnBrk="0" hangingPunct="1">
        <a:lnSpc>
          <a:spcPct val="90000"/>
        </a:lnSpc>
        <a:spcBef>
          <a:spcPct val="0"/>
        </a:spcBef>
        <a:buNone/>
        <a:defRPr lang="it-IT" sz="44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it-IT"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it-IT"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it-IT"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it-IT"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it-IT"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it-IT"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it-IT"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it-IT"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it-IT" sz="1800" kern="1200">
          <a:solidFill>
            <a:schemeClr val="tx1"/>
          </a:solidFill>
          <a:latin typeface="+mn-lt"/>
          <a:ea typeface="+mn-ea"/>
          <a:cs typeface="+mn-cs"/>
        </a:defRPr>
      </a:lvl9pPr>
    </p:bodyStyle>
    <p:otherStyle>
      <a:defPPr>
        <a:defRPr lang="it-IT"/>
      </a:defPPr>
      <a:lvl1pPr marL="0" algn="l" defTabSz="914400" rtl="0" eaLnBrk="1" latinLnBrk="0" hangingPunct="1">
        <a:defRPr lang="it-IT" sz="1800" kern="1200">
          <a:solidFill>
            <a:schemeClr val="tx1"/>
          </a:solidFill>
          <a:latin typeface="+mn-lt"/>
          <a:ea typeface="+mn-ea"/>
          <a:cs typeface="+mn-cs"/>
        </a:defRPr>
      </a:lvl1pPr>
      <a:lvl2pPr marL="457200" algn="l" defTabSz="914400" rtl="0" eaLnBrk="1" latinLnBrk="0" hangingPunct="1">
        <a:defRPr lang="it-IT" sz="1800" kern="1200">
          <a:solidFill>
            <a:schemeClr val="tx1"/>
          </a:solidFill>
          <a:latin typeface="+mn-lt"/>
          <a:ea typeface="+mn-ea"/>
          <a:cs typeface="+mn-cs"/>
        </a:defRPr>
      </a:lvl2pPr>
      <a:lvl3pPr marL="914400" algn="l" defTabSz="914400" rtl="0" eaLnBrk="1" latinLnBrk="0" hangingPunct="1">
        <a:defRPr lang="it-IT" sz="1800" kern="1200">
          <a:solidFill>
            <a:schemeClr val="tx1"/>
          </a:solidFill>
          <a:latin typeface="+mn-lt"/>
          <a:ea typeface="+mn-ea"/>
          <a:cs typeface="+mn-cs"/>
        </a:defRPr>
      </a:lvl3pPr>
      <a:lvl4pPr marL="1371600" algn="l" defTabSz="914400" rtl="0" eaLnBrk="1" latinLnBrk="0" hangingPunct="1">
        <a:defRPr lang="it-IT" sz="1800" kern="1200">
          <a:solidFill>
            <a:schemeClr val="tx1"/>
          </a:solidFill>
          <a:latin typeface="+mn-lt"/>
          <a:ea typeface="+mn-ea"/>
          <a:cs typeface="+mn-cs"/>
        </a:defRPr>
      </a:lvl4pPr>
      <a:lvl5pPr marL="1828800" algn="l" defTabSz="914400" rtl="0" eaLnBrk="1" latinLnBrk="0" hangingPunct="1">
        <a:defRPr lang="it-IT" sz="1800" kern="1200">
          <a:solidFill>
            <a:schemeClr val="tx1"/>
          </a:solidFill>
          <a:latin typeface="+mn-lt"/>
          <a:ea typeface="+mn-ea"/>
          <a:cs typeface="+mn-cs"/>
        </a:defRPr>
      </a:lvl5pPr>
      <a:lvl6pPr marL="2286000" algn="l" defTabSz="914400" rtl="0" eaLnBrk="1" latinLnBrk="0" hangingPunct="1">
        <a:defRPr lang="it-IT" sz="1800" kern="1200">
          <a:solidFill>
            <a:schemeClr val="tx1"/>
          </a:solidFill>
          <a:latin typeface="+mn-lt"/>
          <a:ea typeface="+mn-ea"/>
          <a:cs typeface="+mn-cs"/>
        </a:defRPr>
      </a:lvl6pPr>
      <a:lvl7pPr marL="2743200" algn="l" defTabSz="914400" rtl="0" eaLnBrk="1" latinLnBrk="0" hangingPunct="1">
        <a:defRPr lang="it-IT" sz="1800" kern="1200">
          <a:solidFill>
            <a:schemeClr val="tx1"/>
          </a:solidFill>
          <a:latin typeface="+mn-lt"/>
          <a:ea typeface="+mn-ea"/>
          <a:cs typeface="+mn-cs"/>
        </a:defRPr>
      </a:lvl7pPr>
      <a:lvl8pPr marL="3200400" algn="l" defTabSz="914400" rtl="0" eaLnBrk="1" latinLnBrk="0" hangingPunct="1">
        <a:defRPr lang="it-IT" sz="1800" kern="1200">
          <a:solidFill>
            <a:schemeClr val="tx1"/>
          </a:solidFill>
          <a:latin typeface="+mn-lt"/>
          <a:ea typeface="+mn-ea"/>
          <a:cs typeface="+mn-cs"/>
        </a:defRPr>
      </a:lvl8pPr>
      <a:lvl9pPr marL="3657600" algn="l" defTabSz="914400" rtl="0" eaLnBrk="1" latinLnBrk="0" hangingPunct="1">
        <a:defRPr lang="it-IT"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jkolata@units.it" TargetMode="External"/><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dhm.de/lemo/kapitel/ns-regime/innenpolitik/volksgemeinschaft" TargetMode="Externa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FE75451-6A4B-484B-9ED1-353CCE25B0F4}"/>
              </a:ext>
            </a:extLst>
          </p:cNvPr>
          <p:cNvSpPr>
            <a:spLocks noGrp="1"/>
          </p:cNvSpPr>
          <p:nvPr>
            <p:ph type="ctrTitle"/>
          </p:nvPr>
        </p:nvSpPr>
        <p:spPr>
          <a:xfrm>
            <a:off x="5242560" y="3329790"/>
            <a:ext cx="6141129" cy="3200400"/>
          </a:xfrm>
        </p:spPr>
        <p:txBody>
          <a:bodyPr rtlCol="0" anchor="ctr"/>
          <a:lstStyle>
            <a:defPPr>
              <a:defRPr lang="it-IT"/>
            </a:defPPr>
          </a:lstStyle>
          <a:p>
            <a:pPr rtl="0"/>
            <a:r>
              <a:rPr lang="it-IT" dirty="0"/>
              <a:t>VOLKSGEMEINSCHAFT UND LEISTUNGSGEMEINSCHAFT</a:t>
            </a:r>
            <a:br>
              <a:rPr lang="it-IT" dirty="0"/>
            </a:br>
            <a:br>
              <a:rPr lang="it-IT" dirty="0"/>
            </a:br>
            <a:r>
              <a:rPr lang="it-IT" sz="1600" dirty="0"/>
              <a:t>Comunità del popolo e comunità di prestazioni</a:t>
            </a:r>
            <a:endParaRPr lang="it-IT" dirty="0"/>
          </a:p>
        </p:txBody>
      </p:sp>
    </p:spTree>
    <p:extLst>
      <p:ext uri="{BB962C8B-B14F-4D97-AF65-F5344CB8AC3E}">
        <p14:creationId xmlns:p14="http://schemas.microsoft.com/office/powerpoint/2010/main" val="25860588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BDF1EDE-5423-435C-B149-87AB1BC22B83}"/>
              </a:ext>
            </a:extLst>
          </p:cNvPr>
          <p:cNvSpPr>
            <a:spLocks noGrp="1"/>
          </p:cNvSpPr>
          <p:nvPr>
            <p:ph type="ctrTitle"/>
          </p:nvPr>
        </p:nvSpPr>
        <p:spPr>
          <a:xfrm>
            <a:off x="4267200" y="1615736"/>
            <a:ext cx="4179570" cy="1524735"/>
          </a:xfrm>
        </p:spPr>
        <p:txBody>
          <a:bodyPr rtlCol="0"/>
          <a:lstStyle>
            <a:defPPr>
              <a:defRPr lang="it-IT"/>
            </a:defPPr>
          </a:lstStyle>
          <a:p>
            <a:pPr rtl="0"/>
            <a:r>
              <a:rPr lang="it-IT"/>
              <a:t>GRAZIE</a:t>
            </a:r>
          </a:p>
        </p:txBody>
      </p:sp>
      <p:sp>
        <p:nvSpPr>
          <p:cNvPr id="3" name="Sottotitolo 2">
            <a:extLst>
              <a:ext uri="{FF2B5EF4-FFF2-40B4-BE49-F238E27FC236}">
                <a16:creationId xmlns:a16="http://schemas.microsoft.com/office/drawing/2014/main" id="{AF64C29E-DF30-4DC6-AB95-2016F9A703B6}"/>
              </a:ext>
            </a:extLst>
          </p:cNvPr>
          <p:cNvSpPr>
            <a:spLocks noGrp="1"/>
          </p:cNvSpPr>
          <p:nvPr>
            <p:ph type="subTitle" idx="1"/>
          </p:nvPr>
        </p:nvSpPr>
        <p:spPr>
          <a:xfrm>
            <a:off x="4267200" y="3238103"/>
            <a:ext cx="4179570" cy="2850181"/>
          </a:xfrm>
        </p:spPr>
        <p:txBody>
          <a:bodyPr rtlCol="0">
            <a:noAutofit/>
          </a:bodyPr>
          <a:lstStyle>
            <a:defPPr>
              <a:defRPr lang="it-IT"/>
            </a:defPPr>
          </a:lstStyle>
          <a:p>
            <a:pPr rtl="0"/>
            <a:r>
              <a:rPr lang="it-IT" dirty="0"/>
              <a:t>Jens Kolata, </a:t>
            </a:r>
            <a:r>
              <a:rPr lang="it-IT" dirty="0" err="1"/>
              <a:t>Phd</a:t>
            </a:r>
            <a:endParaRPr lang="it-IT" dirty="0"/>
          </a:p>
          <a:p>
            <a:pPr rtl="0"/>
            <a:r>
              <a:rPr lang="it-IT" dirty="0">
                <a:hlinkClick r:id="rId3"/>
              </a:rPr>
              <a:t>jkolata@units.it</a:t>
            </a:r>
            <a:endParaRPr lang="it-IT" dirty="0"/>
          </a:p>
          <a:p>
            <a:pPr rtl="0"/>
            <a:endParaRPr lang="it-IT" dirty="0"/>
          </a:p>
        </p:txBody>
      </p:sp>
      <p:sp>
        <p:nvSpPr>
          <p:cNvPr id="6" name="Segnaposto numero diapositiva 5">
            <a:extLst>
              <a:ext uri="{FF2B5EF4-FFF2-40B4-BE49-F238E27FC236}">
                <a16:creationId xmlns:a16="http://schemas.microsoft.com/office/drawing/2014/main" id="{4C127D99-645F-4FCF-9573-FDFE2A344FA9}"/>
              </a:ext>
            </a:extLst>
          </p:cNvPr>
          <p:cNvSpPr>
            <a:spLocks noGrp="1"/>
          </p:cNvSpPr>
          <p:nvPr>
            <p:ph type="sldNum" sz="quarter" idx="12"/>
          </p:nvPr>
        </p:nvSpPr>
        <p:spPr>
          <a:xfrm>
            <a:off x="9579428" y="6356350"/>
            <a:ext cx="1774371" cy="365125"/>
          </a:xfrm>
        </p:spPr>
        <p:txBody>
          <a:bodyPr rtlCol="0"/>
          <a:lstStyle>
            <a:defPPr>
              <a:defRPr lang="it-IT"/>
            </a:defPPr>
          </a:lstStyle>
          <a:p>
            <a:pPr rtl="0"/>
            <a:fld id="{A49DFD55-3C28-40EF-9E31-A92D2E4017FF}" type="slidenum">
              <a:rPr lang="it-IT" smtClean="0"/>
              <a:pPr rtl="0"/>
              <a:t>10</a:t>
            </a:fld>
            <a:endParaRPr lang="it-IT" dirty="0"/>
          </a:p>
        </p:txBody>
      </p:sp>
    </p:spTree>
    <p:extLst>
      <p:ext uri="{BB962C8B-B14F-4D97-AF65-F5344CB8AC3E}">
        <p14:creationId xmlns:p14="http://schemas.microsoft.com/office/powerpoint/2010/main" val="19697875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BEF5859-10C9-4588-9727-B9362E26C29D}"/>
              </a:ext>
            </a:extLst>
          </p:cNvPr>
          <p:cNvSpPr>
            <a:spLocks noGrp="1"/>
          </p:cNvSpPr>
          <p:nvPr>
            <p:ph type="title"/>
          </p:nvPr>
        </p:nvSpPr>
        <p:spPr>
          <a:xfrm>
            <a:off x="1709420" y="360045"/>
            <a:ext cx="4295140" cy="1325563"/>
          </a:xfrm>
        </p:spPr>
        <p:txBody>
          <a:bodyPr rtlCol="0">
            <a:normAutofit/>
          </a:bodyPr>
          <a:lstStyle>
            <a:defPPr>
              <a:defRPr lang="it-IT"/>
            </a:defPPr>
          </a:lstStyle>
          <a:p>
            <a:pPr rtl="0"/>
            <a:r>
              <a:rPr lang="it-IT" dirty="0"/>
              <a:t>LA promessa della Disuguaglianza</a:t>
            </a:r>
          </a:p>
        </p:txBody>
      </p:sp>
      <p:sp>
        <p:nvSpPr>
          <p:cNvPr id="3" name="Segnaposto contenuto 2">
            <a:extLst>
              <a:ext uri="{FF2B5EF4-FFF2-40B4-BE49-F238E27FC236}">
                <a16:creationId xmlns:a16="http://schemas.microsoft.com/office/drawing/2014/main" id="{5671D7E5-EF66-4BCD-8DAA-E9061157F0BE}"/>
              </a:ext>
            </a:extLst>
          </p:cNvPr>
          <p:cNvSpPr>
            <a:spLocks noGrp="1"/>
          </p:cNvSpPr>
          <p:nvPr>
            <p:ph idx="1"/>
          </p:nvPr>
        </p:nvSpPr>
        <p:spPr>
          <a:xfrm>
            <a:off x="538480" y="2346008"/>
            <a:ext cx="7305040" cy="4010341"/>
          </a:xfrm>
        </p:spPr>
        <p:txBody>
          <a:bodyPr rtlCol="0">
            <a:normAutofit/>
          </a:bodyPr>
          <a:lstStyle>
            <a:defPPr>
              <a:defRPr lang="it-IT"/>
            </a:defPPr>
          </a:lstStyle>
          <a:p>
            <a:r>
              <a:rPr lang="de-DE" b="1" i="1" dirty="0"/>
              <a:t>„Das Ziel der Deutschen Arbeitsfront ist die Bildung einer wirklichen Volks- und Leistungsgemeinschaft aller Deutschen. Sie hat dafür zu sorgen, dass jeder einzelne seinen Platz im wirtschaftlichen Leben der Nation in der geistigen und körperlichen Verfassung einnehmen kann, die ihn zur höchsten Leistung befähigt und damit den größten Nutzen für die Volksgemeinschaft gewährleistet.“</a:t>
            </a:r>
            <a:endParaRPr lang="it-IT" dirty="0"/>
          </a:p>
          <a:p>
            <a:r>
              <a:rPr lang="de-DE" b="1" dirty="0"/>
              <a:t>Adolf Hitler, Verordnung über Wesen und Ziel der Deutschen Arbeitsfront, 24. Oktober 1934</a:t>
            </a:r>
            <a:endParaRPr lang="it-IT" dirty="0"/>
          </a:p>
          <a:p>
            <a:pPr rtl="0"/>
            <a:endParaRPr lang="it-IT" dirty="0"/>
          </a:p>
        </p:txBody>
      </p:sp>
      <p:sp>
        <p:nvSpPr>
          <p:cNvPr id="5" name="Segnaposto numero diapositiva 5">
            <a:extLst>
              <a:ext uri="{FF2B5EF4-FFF2-40B4-BE49-F238E27FC236}">
                <a16:creationId xmlns:a16="http://schemas.microsoft.com/office/drawing/2014/main" id="{B02A8827-B1A1-2D2F-D6DD-E886B886C43E}"/>
              </a:ext>
            </a:extLst>
          </p:cNvPr>
          <p:cNvSpPr>
            <a:spLocks noGrp="1"/>
          </p:cNvSpPr>
          <p:nvPr>
            <p:ph type="sldNum" sz="quarter" idx="12"/>
          </p:nvPr>
        </p:nvSpPr>
        <p:spPr>
          <a:xfrm>
            <a:off x="10373350" y="6356349"/>
            <a:ext cx="987552" cy="365125"/>
          </a:xfrm>
        </p:spPr>
        <p:txBody>
          <a:bodyPr rtlCol="0"/>
          <a:lstStyle>
            <a:defPPr>
              <a:defRPr lang="it-IT"/>
            </a:defPPr>
          </a:lstStyle>
          <a:p>
            <a:pPr rtl="0"/>
            <a:fld id="{A49DFD55-3C28-40EF-9E31-A92D2E4017FF}" type="slidenum">
              <a:rPr lang="it-IT" smtClean="0"/>
              <a:pPr/>
              <a:t>2</a:t>
            </a:fld>
            <a:endParaRPr lang="it-IT" dirty="0"/>
          </a:p>
        </p:txBody>
      </p:sp>
    </p:spTree>
    <p:extLst>
      <p:ext uri="{BB962C8B-B14F-4D97-AF65-F5344CB8AC3E}">
        <p14:creationId xmlns:p14="http://schemas.microsoft.com/office/powerpoint/2010/main" val="17132195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46D1200-17A4-49AC-6385-E19427FD01DF}"/>
              </a:ext>
            </a:extLst>
          </p:cNvPr>
          <p:cNvSpPr>
            <a:spLocks noGrp="1"/>
          </p:cNvSpPr>
          <p:nvPr>
            <p:ph type="title"/>
          </p:nvPr>
        </p:nvSpPr>
        <p:spPr>
          <a:xfrm>
            <a:off x="454907" y="934720"/>
            <a:ext cx="7288282" cy="1038257"/>
          </a:xfrm>
        </p:spPr>
        <p:txBody>
          <a:bodyPr anchor="b">
            <a:normAutofit/>
          </a:bodyPr>
          <a:lstStyle/>
          <a:p>
            <a:r>
              <a:rPr lang="it-IT" dirty="0"/>
              <a:t>COSA SI intende per «VOLKSGEMEINSCHAFT»?</a:t>
            </a:r>
          </a:p>
        </p:txBody>
      </p:sp>
      <p:sp>
        <p:nvSpPr>
          <p:cNvPr id="3" name="Segnaposto contenuto 2">
            <a:extLst>
              <a:ext uri="{FF2B5EF4-FFF2-40B4-BE49-F238E27FC236}">
                <a16:creationId xmlns:a16="http://schemas.microsoft.com/office/drawing/2014/main" id="{C9EAAC80-5413-2F0F-DAF8-3E08B8FD489A}"/>
              </a:ext>
            </a:extLst>
          </p:cNvPr>
          <p:cNvSpPr>
            <a:spLocks noGrp="1"/>
          </p:cNvSpPr>
          <p:nvPr>
            <p:ph sz="half" idx="2"/>
            <p:extLst>
              <p:ext uri="{E7BDC344-281C-4309-B0C6-D0EE65EED2A8}">
                <p202:designPr xmlns:p202="http://schemas.microsoft.com/office/powerpoint/2020/02/main">
                  <p202:designTagLst>
                    <p202:designTag name="ARCH:1:CLS" val="BulletedText"/>
                  </p202:designTagLst>
                </p202:designPr>
              </p:ext>
            </p:extLst>
          </p:nvPr>
        </p:nvSpPr>
        <p:spPr>
          <a:xfrm>
            <a:off x="336868" y="2620838"/>
            <a:ext cx="7288212" cy="3407051"/>
          </a:xfrm>
        </p:spPr>
        <p:txBody>
          <a:bodyPr>
            <a:normAutofit fontScale="85000" lnSpcReduction="10000"/>
          </a:bodyPr>
          <a:lstStyle/>
          <a:p>
            <a:pPr>
              <a:buFont typeface="Arial" panose="020B0604020202020204" pitchFamily="34" charset="0"/>
              <a:buChar char="•"/>
            </a:pPr>
            <a:r>
              <a:rPr lang="it-IT" b="0" dirty="0"/>
              <a:t>Ispirandosi alle concezioni di </a:t>
            </a:r>
            <a:r>
              <a:rPr lang="it-IT" dirty="0"/>
              <a:t>comunità etnica </a:t>
            </a:r>
            <a:r>
              <a:rPr lang="it-IT" b="0" dirty="0"/>
              <a:t>e allo </a:t>
            </a:r>
            <a:r>
              <a:rPr lang="it-IT" dirty="0"/>
              <a:t>spirito di solidarietà vissuto nelle trincee </a:t>
            </a:r>
            <a:r>
              <a:rPr lang="it-IT" b="0" dirty="0"/>
              <a:t>della Prima guerra mondiale, i nazionalsocialisti propagandarono </a:t>
            </a:r>
            <a:r>
              <a:rPr lang="it-IT" dirty="0"/>
              <a:t>la «comunità del popolo» come soluzione a tutte le contraddizioni politiche e sociali </a:t>
            </a:r>
            <a:r>
              <a:rPr lang="it-IT" b="0" dirty="0"/>
              <a:t>della Repubblica di Weimar. </a:t>
            </a:r>
          </a:p>
          <a:p>
            <a:pPr>
              <a:buFont typeface="Arial" panose="020B0604020202020204" pitchFamily="34" charset="0"/>
              <a:buChar char="•"/>
            </a:pPr>
            <a:r>
              <a:rPr lang="it-IT" b="0" dirty="0"/>
              <a:t>Lo spirito di una </a:t>
            </a:r>
            <a:r>
              <a:rPr lang="it-IT" dirty="0"/>
              <a:t>comunità solidale</a:t>
            </a:r>
            <a:r>
              <a:rPr lang="it-IT" b="0" dirty="0"/>
              <a:t>, fondato su criteri razziali e ispirato al mondo idealizzato degli “antichi Germani”, avrebbe dovuto </a:t>
            </a:r>
            <a:r>
              <a:rPr lang="it-IT" dirty="0"/>
              <a:t>negare tutte le differenze di origine, professione, patrimonio e istruzione</a:t>
            </a:r>
            <a:r>
              <a:rPr lang="it-IT" b="0" dirty="0"/>
              <a:t> e fondare un'unità egualitaria di “compagni di popolo” tedeschi. </a:t>
            </a:r>
          </a:p>
          <a:p>
            <a:pPr>
              <a:buFont typeface="Arial" panose="020B0604020202020204" pitchFamily="34" charset="0"/>
              <a:buChar char="•"/>
            </a:pPr>
            <a:r>
              <a:rPr lang="it-IT" b="0" dirty="0"/>
              <a:t>La corrente ideologica di una comunità popolare </a:t>
            </a:r>
            <a:r>
              <a:rPr lang="it-IT" dirty="0"/>
              <a:t>assunse una funzione centrale</a:t>
            </a:r>
            <a:r>
              <a:rPr lang="it-IT" b="0" dirty="0"/>
              <a:t> nell’affermazione del sistema di dominio totalitario con l’inizio della presa del potere nazionalsocialista. (Arnulf Scriba, </a:t>
            </a:r>
            <a:r>
              <a:rPr lang="it-IT" b="0" dirty="0">
                <a:hlinkClick r:id="rId2"/>
              </a:rPr>
              <a:t>https://www.dhm.de/</a:t>
            </a:r>
            <a:r>
              <a:rPr lang="it-IT" b="0" dirty="0" err="1">
                <a:hlinkClick r:id="rId2"/>
              </a:rPr>
              <a:t>lemo</a:t>
            </a:r>
            <a:r>
              <a:rPr lang="it-IT" b="0" dirty="0">
                <a:hlinkClick r:id="rId2"/>
              </a:rPr>
              <a:t>/</a:t>
            </a:r>
            <a:r>
              <a:rPr lang="it-IT" b="0" dirty="0" err="1">
                <a:hlinkClick r:id="rId2"/>
              </a:rPr>
              <a:t>kapitel</a:t>
            </a:r>
            <a:r>
              <a:rPr lang="it-IT" b="0" dirty="0">
                <a:hlinkClick r:id="rId2"/>
              </a:rPr>
              <a:t>/ns-regime/</a:t>
            </a:r>
            <a:r>
              <a:rPr lang="it-IT" b="0" dirty="0" err="1">
                <a:hlinkClick r:id="rId2"/>
              </a:rPr>
              <a:t>innenpolitik</a:t>
            </a:r>
            <a:r>
              <a:rPr lang="it-IT" b="0" dirty="0">
                <a:hlinkClick r:id="rId2"/>
              </a:rPr>
              <a:t>/</a:t>
            </a:r>
            <a:r>
              <a:rPr lang="it-IT" b="0" dirty="0" err="1">
                <a:hlinkClick r:id="rId2"/>
              </a:rPr>
              <a:t>volksgemeinschaft</a:t>
            </a:r>
            <a:r>
              <a:rPr lang="it-IT" b="0" dirty="0"/>
              <a:t>)</a:t>
            </a:r>
          </a:p>
          <a:p>
            <a:pPr>
              <a:buFont typeface="Arial" panose="020B0604020202020204" pitchFamily="34" charset="0"/>
              <a:buChar char="•"/>
            </a:pPr>
            <a:r>
              <a:rPr lang="it-IT" b="0" dirty="0"/>
              <a:t>Immagine: </a:t>
            </a:r>
            <a:r>
              <a:rPr lang="de-DE" dirty="0"/>
              <a:t>Volksgemeinschaft, NS-Propagandaplakat von 1938</a:t>
            </a:r>
            <a:br>
              <a:rPr lang="de-DE" dirty="0"/>
            </a:br>
            <a:r>
              <a:rPr lang="de-DE" b="0" dirty="0"/>
              <a:t>Quelle: Landesmedienzentrum Baden-Württemberg</a:t>
            </a:r>
            <a:endParaRPr lang="it-IT" b="0" dirty="0"/>
          </a:p>
        </p:txBody>
      </p:sp>
      <p:sp>
        <p:nvSpPr>
          <p:cNvPr id="4" name="Segnaposto numero diapositiva 3">
            <a:extLst>
              <a:ext uri="{FF2B5EF4-FFF2-40B4-BE49-F238E27FC236}">
                <a16:creationId xmlns:a16="http://schemas.microsoft.com/office/drawing/2014/main" id="{31136E27-D01B-3FAC-D999-6C671A14236D}"/>
              </a:ext>
            </a:extLst>
          </p:cNvPr>
          <p:cNvSpPr>
            <a:spLocks noGrp="1"/>
          </p:cNvSpPr>
          <p:nvPr>
            <p:ph type="sldNum" sz="quarter" idx="12"/>
          </p:nvPr>
        </p:nvSpPr>
        <p:spPr>
          <a:xfrm>
            <a:off x="10373350" y="6356349"/>
            <a:ext cx="987552" cy="365125"/>
          </a:xfrm>
        </p:spPr>
        <p:txBody>
          <a:bodyPr anchor="ctr">
            <a:normAutofit/>
          </a:bodyPr>
          <a:lstStyle/>
          <a:p>
            <a:pPr rtl="0">
              <a:spcAft>
                <a:spcPts val="600"/>
              </a:spcAft>
            </a:pPr>
            <a:fld id="{A49DFD55-3C28-40EF-9E31-A92D2E4017FF}" type="slidenum">
              <a:rPr lang="it-IT" smtClean="0"/>
              <a:pPr rtl="0">
                <a:spcAft>
                  <a:spcPts val="600"/>
                </a:spcAft>
              </a:pPr>
              <a:t>3</a:t>
            </a:fld>
            <a:endParaRPr lang="it-IT"/>
          </a:p>
        </p:txBody>
      </p:sp>
      <p:pic>
        <p:nvPicPr>
          <p:cNvPr id="6" name="Immagine 5">
            <a:extLst>
              <a:ext uri="{FF2B5EF4-FFF2-40B4-BE49-F238E27FC236}">
                <a16:creationId xmlns:a16="http://schemas.microsoft.com/office/drawing/2014/main" id="{E896411B-503B-2341-57C0-9D07322B0A35}"/>
              </a:ext>
            </a:extLst>
          </p:cNvPr>
          <p:cNvPicPr>
            <a:picLocks noChangeAspect="1"/>
          </p:cNvPicPr>
          <p:nvPr/>
        </p:nvPicPr>
        <p:blipFill>
          <a:blip r:embed="rId3"/>
          <a:stretch>
            <a:fillRect/>
          </a:stretch>
        </p:blipFill>
        <p:spPr>
          <a:xfrm>
            <a:off x="7743189" y="545782"/>
            <a:ext cx="4224161" cy="5702618"/>
          </a:xfrm>
          <a:prstGeom prst="rect">
            <a:avLst/>
          </a:prstGeom>
        </p:spPr>
      </p:pic>
    </p:spTree>
    <p:extLst>
      <p:ext uri="{BB962C8B-B14F-4D97-AF65-F5344CB8AC3E}">
        <p14:creationId xmlns:p14="http://schemas.microsoft.com/office/powerpoint/2010/main" val="29497968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528DBD1-DB29-D44F-FD5A-3071BB37EF37}"/>
              </a:ext>
            </a:extLst>
          </p:cNvPr>
          <p:cNvSpPr>
            <a:spLocks noGrp="1"/>
          </p:cNvSpPr>
          <p:nvPr>
            <p:ph type="ctrTitle"/>
          </p:nvPr>
        </p:nvSpPr>
        <p:spPr>
          <a:xfrm>
            <a:off x="5435600" y="132080"/>
            <a:ext cx="5735320" cy="6360160"/>
          </a:xfrm>
        </p:spPr>
        <p:txBody>
          <a:bodyPr rtlCol="0"/>
          <a:lstStyle>
            <a:defPPr>
              <a:defRPr lang="it-IT"/>
            </a:defPPr>
          </a:lstStyle>
          <a:p>
            <a:pPr rtl="0"/>
            <a:r>
              <a:rPr lang="it-IT" dirty="0"/>
              <a:t>Le utopie della società nazionalsocialista</a:t>
            </a:r>
            <a:br>
              <a:rPr lang="it-IT" dirty="0"/>
            </a:br>
            <a:br>
              <a:rPr lang="it-IT" dirty="0"/>
            </a:br>
            <a:r>
              <a:rPr lang="it-IT" sz="2400" cap="none" dirty="0"/>
              <a:t>- Illusione che siano già in atto</a:t>
            </a:r>
            <a:br>
              <a:rPr lang="it-IT" sz="2400" cap="none" dirty="0"/>
            </a:br>
            <a:br>
              <a:rPr lang="it-IT" sz="2400" cap="none" dirty="0"/>
            </a:br>
            <a:r>
              <a:rPr lang="it-IT" sz="2400" cap="none" dirty="0"/>
              <a:t>- Non solo «</a:t>
            </a:r>
            <a:r>
              <a:rPr lang="it-IT" sz="2400" cap="none" dirty="0" err="1"/>
              <a:t>Volksgenosse</a:t>
            </a:r>
            <a:r>
              <a:rPr lang="it-IT" sz="2400" cap="none" dirty="0"/>
              <a:t>» e «</a:t>
            </a:r>
            <a:r>
              <a:rPr lang="it-IT" sz="2400" cap="none" dirty="0" err="1"/>
              <a:t>Gemeinschaftsfremder</a:t>
            </a:r>
            <a:r>
              <a:rPr lang="it-IT" sz="2400" cap="none" dirty="0"/>
              <a:t>» (Peukert) ma anche: Differenziazione interna (Uhl)</a:t>
            </a:r>
            <a:br>
              <a:rPr lang="it-IT" sz="2400" cap="none" dirty="0"/>
            </a:br>
            <a:br>
              <a:rPr lang="it-IT" sz="2400" cap="none" dirty="0"/>
            </a:br>
            <a:r>
              <a:rPr lang="it-IT" sz="2400" cap="none" dirty="0"/>
              <a:t>- La «</a:t>
            </a:r>
            <a:r>
              <a:rPr lang="it-IT" sz="2400" cap="none" dirty="0" err="1"/>
              <a:t>Volksgemeinschaft</a:t>
            </a:r>
            <a:r>
              <a:rPr lang="it-IT" sz="2400" cap="none" dirty="0"/>
              <a:t>» NON era un progetto egualitario, attraente perché faceva differenze!</a:t>
            </a:r>
            <a:br>
              <a:rPr lang="it-IT" sz="2400" cap="none" dirty="0"/>
            </a:br>
            <a:r>
              <a:rPr lang="it-IT" sz="2400" cap="none" dirty="0"/>
              <a:t>Ispirazione per la «Nuova Destra»</a:t>
            </a:r>
            <a:br>
              <a:rPr lang="it-IT" dirty="0"/>
            </a:br>
            <a:endParaRPr lang="it-IT" dirty="0"/>
          </a:p>
        </p:txBody>
      </p:sp>
    </p:spTree>
    <p:extLst>
      <p:ext uri="{BB962C8B-B14F-4D97-AF65-F5344CB8AC3E}">
        <p14:creationId xmlns:p14="http://schemas.microsoft.com/office/powerpoint/2010/main" val="6087961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18AFA5E-469B-2BFC-9D4E-BD1EC6E48CA0}"/>
              </a:ext>
            </a:extLst>
          </p:cNvPr>
          <p:cNvSpPr>
            <a:spLocks noGrp="1"/>
          </p:cNvSpPr>
          <p:nvPr>
            <p:ph type="ctrTitle"/>
          </p:nvPr>
        </p:nvSpPr>
        <p:spPr>
          <a:xfrm>
            <a:off x="5984241" y="487680"/>
            <a:ext cx="5186680" cy="5577840"/>
          </a:xfrm>
        </p:spPr>
        <p:txBody>
          <a:bodyPr rtlCol="0"/>
          <a:lstStyle>
            <a:defPPr>
              <a:defRPr lang="it-IT"/>
            </a:defPPr>
          </a:lstStyle>
          <a:p>
            <a:r>
              <a:rPr lang="it-IT" dirty="0"/>
              <a:t>ESEMPIO: IL MONDO DEL LAVORO</a:t>
            </a:r>
            <a:br>
              <a:rPr lang="it-IT" dirty="0"/>
            </a:br>
            <a:br>
              <a:rPr lang="it-IT" sz="1600" dirty="0"/>
            </a:br>
            <a:r>
              <a:rPr lang="it-IT" sz="2000" dirty="0"/>
              <a:t>Le esclusioni razziali, insieme al boom dell'industria degli armamenti, hanno offerto opportunità di avanzamento sociale alla maggioranza dei tedeschi</a:t>
            </a:r>
            <a:br>
              <a:rPr lang="it-IT" sz="2000" dirty="0"/>
            </a:br>
            <a:br>
              <a:rPr lang="it-IT" sz="2000" dirty="0"/>
            </a:br>
            <a:r>
              <a:rPr lang="it-IT" sz="2000" dirty="0"/>
              <a:t>Disuguaglianze all’interno sono state accettate – promessa dell’ascesa sociale</a:t>
            </a:r>
            <a:br>
              <a:rPr lang="it-IT" sz="2000" dirty="0"/>
            </a:br>
            <a:br>
              <a:rPr lang="it-IT" sz="2000" dirty="0"/>
            </a:br>
            <a:r>
              <a:rPr lang="it-IT" sz="2000" dirty="0"/>
              <a:t>La «formazione di comunità competitive/ </a:t>
            </a:r>
            <a:r>
              <a:rPr lang="it-IT" sz="2000" dirty="0" err="1"/>
              <a:t>konkurrenzgemeinschaften</a:t>
            </a:r>
            <a:r>
              <a:rPr lang="it-IT" sz="2000" dirty="0"/>
              <a:t>» come principio fondamentale in tutti i settori del sistema</a:t>
            </a:r>
          </a:p>
        </p:txBody>
      </p:sp>
      <p:cxnSp>
        <p:nvCxnSpPr>
          <p:cNvPr id="21" name="Connettore diritto 20">
            <a:extLst>
              <a:ext uri="{FF2B5EF4-FFF2-40B4-BE49-F238E27FC236}">
                <a16:creationId xmlns:a16="http://schemas.microsoft.com/office/drawing/2014/main" id="{944268F6-A361-9907-F87F-9C4377ECAE6D}"/>
              </a:ext>
              <a:ext uri="{C183D7F6-B498-43B3-948B-1728B52AA6E4}">
                <adec:decorative xmlns:adec="http://schemas.microsoft.com/office/drawing/2017/decorative" val="1"/>
              </a:ext>
            </a:extLst>
          </p:cNvPr>
          <p:cNvCxnSpPr>
            <a:cxnSpLocks/>
          </p:cNvCxnSpPr>
          <p:nvPr/>
        </p:nvCxnSpPr>
        <p:spPr>
          <a:xfrm flipH="1" flipV="1">
            <a:off x="0" y="254643"/>
            <a:ext cx="6096000" cy="85576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8" name="Segnaposto immagine 7">
            <a:extLst>
              <a:ext uri="{FF2B5EF4-FFF2-40B4-BE49-F238E27FC236}">
                <a16:creationId xmlns:a16="http://schemas.microsoft.com/office/drawing/2014/main" id="{310A3851-CA56-9D23-A612-16E468BD24D3}"/>
              </a:ext>
            </a:extLst>
          </p:cNvPr>
          <p:cNvSpPr>
            <a:spLocks noGrp="1"/>
          </p:cNvSpPr>
          <p:nvPr>
            <p:ph type="pic" sz="quarter" idx="10"/>
          </p:nvPr>
        </p:nvSpPr>
        <p:spPr/>
        <p:txBody>
          <a:bodyPr/>
          <a:lstStyle/>
          <a:p>
            <a:endParaRPr lang="it-IT"/>
          </a:p>
        </p:txBody>
      </p:sp>
      <p:pic>
        <p:nvPicPr>
          <p:cNvPr id="10" name="Immagine 9">
            <a:extLst>
              <a:ext uri="{FF2B5EF4-FFF2-40B4-BE49-F238E27FC236}">
                <a16:creationId xmlns:a16="http://schemas.microsoft.com/office/drawing/2014/main" id="{20B4FDCB-C832-5FF1-B43A-E3FB059C5DAE}"/>
              </a:ext>
            </a:extLst>
          </p:cNvPr>
          <p:cNvPicPr>
            <a:picLocks noChangeAspect="1"/>
          </p:cNvPicPr>
          <p:nvPr/>
        </p:nvPicPr>
        <p:blipFill>
          <a:blip r:embed="rId3"/>
          <a:stretch>
            <a:fillRect/>
          </a:stretch>
        </p:blipFill>
        <p:spPr>
          <a:xfrm>
            <a:off x="771784" y="254643"/>
            <a:ext cx="4732166" cy="6123980"/>
          </a:xfrm>
          <a:prstGeom prst="rect">
            <a:avLst/>
          </a:prstGeom>
        </p:spPr>
      </p:pic>
    </p:spTree>
    <p:extLst>
      <p:ext uri="{BB962C8B-B14F-4D97-AF65-F5344CB8AC3E}">
        <p14:creationId xmlns:p14="http://schemas.microsoft.com/office/powerpoint/2010/main" val="22414591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A32731C-311B-46F7-A865-6C3AF6B09A47}"/>
              </a:ext>
            </a:extLst>
          </p:cNvPr>
          <p:cNvSpPr>
            <a:spLocks noGrp="1"/>
          </p:cNvSpPr>
          <p:nvPr>
            <p:ph type="title"/>
          </p:nvPr>
        </p:nvSpPr>
        <p:spPr>
          <a:xfrm>
            <a:off x="838200" y="337192"/>
            <a:ext cx="5733772" cy="1997867"/>
          </a:xfrm>
        </p:spPr>
        <p:txBody>
          <a:bodyPr rtlCol="0" anchor="b">
            <a:normAutofit/>
          </a:bodyPr>
          <a:lstStyle>
            <a:defPPr>
              <a:defRPr lang="it-IT"/>
            </a:defPPr>
          </a:lstStyle>
          <a:p>
            <a:r>
              <a:rPr lang="it-IT" dirty="0"/>
              <a:t>La «lotta per il rendimento» nella quotidianità aziendale</a:t>
            </a:r>
          </a:p>
        </p:txBody>
      </p:sp>
      <p:sp>
        <p:nvSpPr>
          <p:cNvPr id="3" name="Segnaposto testo 2">
            <a:extLst>
              <a:ext uri="{FF2B5EF4-FFF2-40B4-BE49-F238E27FC236}">
                <a16:creationId xmlns:a16="http://schemas.microsoft.com/office/drawing/2014/main" id="{9D5232F9-FD00-464A-9F17-619C91AEF8F3}"/>
              </a:ext>
            </a:extLst>
          </p:cNvPr>
          <p:cNvSpPr>
            <a:spLocks noGrp="1"/>
          </p:cNvSpPr>
          <p:nvPr>
            <p:ph sz="half" idx="2"/>
          </p:nvPr>
        </p:nvSpPr>
        <p:spPr>
          <a:xfrm>
            <a:off x="162561" y="2705177"/>
            <a:ext cx="6409412" cy="3815631"/>
          </a:xfrm>
        </p:spPr>
        <p:txBody>
          <a:bodyPr rtlCol="0">
            <a:normAutofit/>
          </a:bodyPr>
          <a:lstStyle>
            <a:defPPr>
              <a:defRPr lang="it-IT"/>
            </a:defPPr>
          </a:lstStyle>
          <a:p>
            <a:pPr marL="0">
              <a:lnSpc>
                <a:spcPct val="90000"/>
              </a:lnSpc>
            </a:pPr>
            <a:r>
              <a:rPr lang="en-US" sz="1600" b="0" kern="1200" dirty="0"/>
              <a:t>L'ELIMINAZIONE DEL MOVIMENTO OPERAIO COME PREREQUISITO NECESSARIO </a:t>
            </a:r>
          </a:p>
          <a:p>
            <a:pPr marL="0">
              <a:lnSpc>
                <a:spcPct val="90000"/>
              </a:lnSpc>
            </a:pPr>
            <a:r>
              <a:rPr lang="en-US" sz="1600" b="0" kern="1200" dirty="0"/>
              <a:t>DUE STRATEGIE:</a:t>
            </a:r>
          </a:p>
          <a:p>
            <a:pPr marL="0" indent="-342900">
              <a:lnSpc>
                <a:spcPct val="90000"/>
              </a:lnSpc>
              <a:buAutoNum type="arabicParenR"/>
            </a:pPr>
            <a:r>
              <a:rPr lang="en-US" sz="1600" b="0" kern="1200" dirty="0"/>
              <a:t>DIFFERENZIAZIONE TRA I LAVORATORI, OVVERO LA CREAZIONE MIRATA DI DISUGUAGLIANZE ALL’INTERNO DELLA PRESUNTA COMUNITÀ AZIENDALE</a:t>
            </a:r>
          </a:p>
          <a:p>
            <a:pPr marL="0">
              <a:lnSpc>
                <a:spcPct val="90000"/>
              </a:lnSpc>
            </a:pPr>
            <a:r>
              <a:rPr lang="en-US" sz="1600" b="0" kern="1200" dirty="0"/>
              <a:t>A LIVELLO ECONOMICO, IN MOLTE AZIENDE È STATA INTRODOTTA LA RETRIBUZIONE A RENDIMENTO </a:t>
            </a:r>
          </a:p>
          <a:p>
            <a:pPr marL="0">
              <a:lnSpc>
                <a:spcPct val="90000"/>
              </a:lnSpc>
            </a:pPr>
            <a:r>
              <a:rPr lang="en-US" sz="1600" b="0" kern="1200" dirty="0"/>
              <a:t>A LIVELLO CONCETTUALE, SIA I RISULTATI POSITIVI CHE QUELLI NEGATIVI SONO STATI MESSI BEN IN EVIDENZA PER I COLLEGHI</a:t>
            </a:r>
          </a:p>
        </p:txBody>
      </p:sp>
      <p:sp>
        <p:nvSpPr>
          <p:cNvPr id="21" name="Text Placeholder 4">
            <a:extLst>
              <a:ext uri="{FF2B5EF4-FFF2-40B4-BE49-F238E27FC236}">
                <a16:creationId xmlns:a16="http://schemas.microsoft.com/office/drawing/2014/main" id="{E8C676A5-F650-7EA3-481E-8397CFBCC58F}"/>
              </a:ext>
            </a:extLst>
          </p:cNvPr>
          <p:cNvSpPr>
            <a:spLocks noGrp="1"/>
          </p:cNvSpPr>
          <p:nvPr>
            <p:ph type="body" sz="quarter" idx="3"/>
          </p:nvPr>
        </p:nvSpPr>
        <p:spPr>
          <a:xfrm>
            <a:off x="7887108" y="2705177"/>
            <a:ext cx="3943627" cy="448989"/>
          </a:xfrm>
        </p:spPr>
        <p:txBody>
          <a:bodyPr/>
          <a:lstStyle/>
          <a:p>
            <a:endParaRPr lang="en-US"/>
          </a:p>
        </p:txBody>
      </p:sp>
      <p:pic>
        <p:nvPicPr>
          <p:cNvPr id="4" name="Immagine 3" descr=" Tafel „Wir kämpfen um die Goldene Fahne“">
            <a:extLst>
              <a:ext uri="{FF2B5EF4-FFF2-40B4-BE49-F238E27FC236}">
                <a16:creationId xmlns:a16="http://schemas.microsoft.com/office/drawing/2014/main" id="{DF68B897-71D4-61EF-45AC-83A61F175632}"/>
              </a:ext>
            </a:extLst>
          </p:cNvPr>
          <p:cNvPicPr>
            <a:picLocks noChangeAspect="1"/>
          </p:cNvPicPr>
          <p:nvPr/>
        </p:nvPicPr>
        <p:blipFill>
          <a:blip r:embed="rId3">
            <a:extLst>
              <a:ext uri="{28A0092B-C50C-407E-A947-70E740481C1C}">
                <a14:useLocalDpi xmlns:a14="http://schemas.microsoft.com/office/drawing/2010/main" val="0"/>
              </a:ext>
            </a:extLst>
          </a:blip>
          <a:srcRect r="12223" b="-3"/>
          <a:stretch>
            <a:fillRect/>
          </a:stretch>
        </p:blipFill>
        <p:spPr bwMode="auto">
          <a:xfrm>
            <a:off x="6360161" y="2335059"/>
            <a:ext cx="5470574" cy="4206988"/>
          </a:xfrm>
          <a:prstGeom prst="rect">
            <a:avLst/>
          </a:prstGeom>
          <a:noFill/>
          <a:ln>
            <a:noFill/>
          </a:ln>
        </p:spPr>
      </p:pic>
      <p:sp>
        <p:nvSpPr>
          <p:cNvPr id="23" name="Slide Number Placeholder 6">
            <a:extLst>
              <a:ext uri="{FF2B5EF4-FFF2-40B4-BE49-F238E27FC236}">
                <a16:creationId xmlns:a16="http://schemas.microsoft.com/office/drawing/2014/main" id="{56E2DEAB-39BD-DD7A-BD2F-C01D4E54909E}"/>
              </a:ext>
            </a:extLst>
          </p:cNvPr>
          <p:cNvSpPr>
            <a:spLocks noGrp="1"/>
          </p:cNvSpPr>
          <p:nvPr>
            <p:ph type="sldNum" sz="quarter" idx="12"/>
          </p:nvPr>
        </p:nvSpPr>
        <p:spPr>
          <a:xfrm>
            <a:off x="8610600" y="6356350"/>
            <a:ext cx="2743200" cy="365125"/>
          </a:xfrm>
        </p:spPr>
        <p:txBody>
          <a:bodyPr/>
          <a:lstStyle/>
          <a:p>
            <a:pPr rtl="0">
              <a:spcAft>
                <a:spcPts val="600"/>
              </a:spcAft>
            </a:pPr>
            <a:fld id="{A49DFD55-3C28-40EF-9E31-A92D2E4017FF}" type="slidenum">
              <a:rPr lang="it-IT" smtClean="0"/>
              <a:pPr rtl="0">
                <a:spcAft>
                  <a:spcPts val="600"/>
                </a:spcAft>
              </a:pPr>
              <a:t>6</a:t>
            </a:fld>
            <a:endParaRPr lang="it-IT"/>
          </a:p>
        </p:txBody>
      </p:sp>
      <p:sp>
        <p:nvSpPr>
          <p:cNvPr id="14" name="Segnaposto numero diapositiva 5" hidden="1">
            <a:extLst>
              <a:ext uri="{FF2B5EF4-FFF2-40B4-BE49-F238E27FC236}">
                <a16:creationId xmlns:a16="http://schemas.microsoft.com/office/drawing/2014/main" id="{ECE635A2-70B8-3EAB-6A18-952B02EBAA1E}"/>
              </a:ext>
            </a:extLst>
          </p:cNvPr>
          <p:cNvSpPr>
            <a:spLocks noGrp="1"/>
          </p:cNvSpPr>
          <p:nvPr>
            <p:ph type="sldNum" sz="quarter" idx="4294967295"/>
          </p:nvPr>
        </p:nvSpPr>
        <p:spPr>
          <a:xfrm>
            <a:off x="10373350" y="6356349"/>
            <a:ext cx="987552" cy="365125"/>
          </a:xfrm>
        </p:spPr>
        <p:txBody>
          <a:bodyPr rtlCol="0"/>
          <a:lstStyle>
            <a:defPPr>
              <a:defRPr lang="it-IT"/>
            </a:defPPr>
          </a:lstStyle>
          <a:p>
            <a:pPr rtl="0">
              <a:spcAft>
                <a:spcPts val="600"/>
              </a:spcAft>
            </a:pPr>
            <a:fld id="{A49DFD55-3C28-40EF-9E31-A92D2E4017FF}" type="slidenum">
              <a:rPr lang="it-IT" smtClean="0"/>
              <a:pPr rtl="0">
                <a:spcAft>
                  <a:spcPts val="600"/>
                </a:spcAft>
              </a:pPr>
              <a:t>6</a:t>
            </a:fld>
            <a:endParaRPr lang="it-IT"/>
          </a:p>
        </p:txBody>
      </p:sp>
    </p:spTree>
    <p:extLst>
      <p:ext uri="{BB962C8B-B14F-4D97-AF65-F5344CB8AC3E}">
        <p14:creationId xmlns:p14="http://schemas.microsoft.com/office/powerpoint/2010/main" val="35715163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66C97BE-403B-122E-90D1-2788978A0B6F}"/>
              </a:ext>
            </a:extLst>
          </p:cNvPr>
          <p:cNvSpPr>
            <a:spLocks noGrp="1"/>
          </p:cNvSpPr>
          <p:nvPr>
            <p:ph type="ctrTitle"/>
          </p:nvPr>
        </p:nvSpPr>
        <p:spPr>
          <a:xfrm>
            <a:off x="6096000" y="2600960"/>
            <a:ext cx="5400040" cy="3457971"/>
          </a:xfrm>
        </p:spPr>
        <p:txBody>
          <a:bodyPr rtlCol="0"/>
          <a:lstStyle>
            <a:defPPr>
              <a:defRPr lang="it-IT"/>
            </a:defPPr>
          </a:lstStyle>
          <a:p>
            <a:r>
              <a:rPr lang="it-IT" dirty="0"/>
              <a:t>SPAZI DECISIONALI</a:t>
            </a:r>
            <a:br>
              <a:rPr lang="it-IT" dirty="0"/>
            </a:br>
            <a:br>
              <a:rPr lang="it-IT" dirty="0"/>
            </a:br>
            <a:r>
              <a:rPr lang="it-IT" sz="2000" dirty="0"/>
              <a:t>Seconda strategia: Creazione di spazi di autonomia per i presunti lavoratori più produttivi.</a:t>
            </a:r>
            <a:br>
              <a:rPr lang="it-IT" sz="2000" dirty="0"/>
            </a:br>
            <a:br>
              <a:rPr lang="it-IT" sz="2000" dirty="0"/>
            </a:br>
            <a:r>
              <a:rPr lang="it-IT" sz="2000" dirty="0"/>
              <a:t>La resa lavorativa effettiva rivelerebbe delle differenze all'interno della «comunità popolare»: tra coloro che si autocontrollano  si riscontrerebbero «caratteristiche razziali tipicamente nordiche» (SS-Giornale «Das </a:t>
            </a:r>
            <a:r>
              <a:rPr lang="it-IT" sz="2000" dirty="0" err="1"/>
              <a:t>schwarze</a:t>
            </a:r>
            <a:r>
              <a:rPr lang="it-IT" sz="2000" dirty="0"/>
              <a:t> </a:t>
            </a:r>
            <a:r>
              <a:rPr lang="it-IT" sz="2000" dirty="0" err="1"/>
              <a:t>korps</a:t>
            </a:r>
            <a:r>
              <a:rPr lang="it-IT" sz="2000" dirty="0"/>
              <a:t>»</a:t>
            </a:r>
            <a:endParaRPr lang="it-IT" dirty="0"/>
          </a:p>
        </p:txBody>
      </p:sp>
    </p:spTree>
    <p:extLst>
      <p:ext uri="{BB962C8B-B14F-4D97-AF65-F5344CB8AC3E}">
        <p14:creationId xmlns:p14="http://schemas.microsoft.com/office/powerpoint/2010/main" val="3346967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95E2E6A-35EC-1B8E-0FD7-8C67870ACA64}"/>
              </a:ext>
            </a:extLst>
          </p:cNvPr>
          <p:cNvSpPr>
            <a:spLocks noGrp="1"/>
          </p:cNvSpPr>
          <p:nvPr>
            <p:ph type="title"/>
          </p:nvPr>
        </p:nvSpPr>
        <p:spPr>
          <a:xfrm>
            <a:off x="998538" y="436880"/>
            <a:ext cx="5655197" cy="1014259"/>
          </a:xfrm>
        </p:spPr>
        <p:txBody>
          <a:bodyPr rtlCol="0" anchor="b">
            <a:normAutofit/>
          </a:bodyPr>
          <a:lstStyle>
            <a:defPPr>
              <a:defRPr lang="it-IT"/>
            </a:defPPr>
          </a:lstStyle>
          <a:p>
            <a:r>
              <a:rPr lang="it-IT" dirty="0"/>
              <a:t>Il ruolo dei lavoratori forzati</a:t>
            </a:r>
          </a:p>
        </p:txBody>
      </p:sp>
      <p:sp>
        <p:nvSpPr>
          <p:cNvPr id="55" name="Text Placeholder 2">
            <a:extLst>
              <a:ext uri="{FF2B5EF4-FFF2-40B4-BE49-F238E27FC236}">
                <a16:creationId xmlns:a16="http://schemas.microsoft.com/office/drawing/2014/main" id="{BCFBB109-02DE-8C86-8042-6FC68AF748E5}"/>
              </a:ext>
            </a:extLst>
          </p:cNvPr>
          <p:cNvSpPr>
            <a:spLocks noGrp="1"/>
          </p:cNvSpPr>
          <p:nvPr>
            <p:ph type="body" idx="1"/>
          </p:nvPr>
        </p:nvSpPr>
        <p:spPr>
          <a:xfrm>
            <a:off x="838200" y="2705177"/>
            <a:ext cx="5733772" cy="448990"/>
          </a:xfrm>
        </p:spPr>
        <p:txBody>
          <a:bodyPr/>
          <a:lstStyle/>
          <a:p>
            <a:endParaRPr lang="en-US"/>
          </a:p>
        </p:txBody>
      </p:sp>
      <p:pic>
        <p:nvPicPr>
          <p:cNvPr id="9" name="Segnaposto contenuto 8">
            <a:extLst>
              <a:ext uri="{FF2B5EF4-FFF2-40B4-BE49-F238E27FC236}">
                <a16:creationId xmlns:a16="http://schemas.microsoft.com/office/drawing/2014/main" id="{51107D39-8FFB-EE88-A8E9-21C7FC358AE6}"/>
              </a:ext>
            </a:extLst>
          </p:cNvPr>
          <p:cNvPicPr>
            <a:picLocks noGrp="1" noChangeAspect="1"/>
          </p:cNvPicPr>
          <p:nvPr>
            <p:ph sz="half" idx="2"/>
          </p:nvPr>
        </p:nvPicPr>
        <p:blipFill>
          <a:blip r:embed="rId3"/>
          <a:srcRect t="5969" r="-3" b="-3"/>
          <a:stretch>
            <a:fillRect/>
          </a:stretch>
        </p:blipFill>
        <p:spPr>
          <a:xfrm>
            <a:off x="214885" y="2335059"/>
            <a:ext cx="7222505" cy="4309581"/>
          </a:xfrm>
          <a:prstGeom prst="rect">
            <a:avLst/>
          </a:prstGeom>
          <a:noFill/>
        </p:spPr>
      </p:pic>
      <p:sp>
        <p:nvSpPr>
          <p:cNvPr id="50" name="Segnaposto contenuto 49">
            <a:extLst>
              <a:ext uri="{FF2B5EF4-FFF2-40B4-BE49-F238E27FC236}">
                <a16:creationId xmlns:a16="http://schemas.microsoft.com/office/drawing/2014/main" id="{8F6B2AE9-DDE4-FD99-A235-3B39EEE21481}"/>
              </a:ext>
            </a:extLst>
          </p:cNvPr>
          <p:cNvSpPr>
            <a:spLocks noGrp="1"/>
          </p:cNvSpPr>
          <p:nvPr>
            <p:ph sz="half" idx="14"/>
          </p:nvPr>
        </p:nvSpPr>
        <p:spPr>
          <a:xfrm>
            <a:off x="7765187" y="1701827"/>
            <a:ext cx="3943627" cy="4851373"/>
          </a:xfrm>
        </p:spPr>
        <p:txBody>
          <a:bodyPr rtlCol="0">
            <a:normAutofit/>
          </a:bodyPr>
          <a:lstStyle>
            <a:defPPr>
              <a:defRPr lang="it-IT"/>
            </a:defPPr>
          </a:lstStyle>
          <a:p>
            <a:pPr rtl="0"/>
            <a:r>
              <a:rPr lang="it-IT" sz="2000" dirty="0"/>
              <a:t>I lavoratori forzati non facevano parte della comunità aziendale</a:t>
            </a:r>
          </a:p>
          <a:p>
            <a:pPr rtl="0"/>
            <a:endParaRPr lang="it-IT" sz="2000" dirty="0"/>
          </a:p>
          <a:p>
            <a:r>
              <a:rPr lang="it-IT" sz="2000" dirty="0"/>
              <a:t>La visione nazista di liberare i lavoratori tedeschi dai lavori non qualificati era inserita in un'idea di una società europea che in futuro sarebbe stata strutturata secondo criteri razzisti. In parte, questa visione fu già brutalmente messa in pratica durante la guerra attraverso il sistema dei lavori forzati. </a:t>
            </a:r>
          </a:p>
        </p:txBody>
      </p:sp>
      <p:sp>
        <p:nvSpPr>
          <p:cNvPr id="8" name="Segnaposto numero diapositiva 7">
            <a:extLst>
              <a:ext uri="{FF2B5EF4-FFF2-40B4-BE49-F238E27FC236}">
                <a16:creationId xmlns:a16="http://schemas.microsoft.com/office/drawing/2014/main" id="{8F44A959-C2BB-9170-C99C-1A2EDB71B994}"/>
              </a:ext>
            </a:extLst>
          </p:cNvPr>
          <p:cNvSpPr>
            <a:spLocks noGrp="1"/>
          </p:cNvSpPr>
          <p:nvPr>
            <p:ph type="sldNum" sz="quarter" idx="12"/>
          </p:nvPr>
        </p:nvSpPr>
        <p:spPr>
          <a:xfrm>
            <a:off x="8610600" y="6356350"/>
            <a:ext cx="2743200" cy="365125"/>
          </a:xfrm>
        </p:spPr>
        <p:txBody>
          <a:bodyPr rtlCol="0" anchor="ctr">
            <a:normAutofit/>
          </a:bodyPr>
          <a:lstStyle>
            <a:defPPr>
              <a:defRPr lang="it-IT"/>
            </a:defPPr>
          </a:lstStyle>
          <a:p>
            <a:pPr rtl="0">
              <a:spcAft>
                <a:spcPts val="600"/>
              </a:spcAft>
            </a:pPr>
            <a:fld id="{A49DFD55-3C28-40EF-9E31-A92D2E4017FF}" type="slidenum">
              <a:rPr lang="it-IT" smtClean="0"/>
              <a:pPr rtl="0">
                <a:spcAft>
                  <a:spcPts val="600"/>
                </a:spcAft>
              </a:pPr>
              <a:t>8</a:t>
            </a:fld>
            <a:endParaRPr lang="it-IT"/>
          </a:p>
        </p:txBody>
      </p:sp>
    </p:spTree>
    <p:extLst>
      <p:ext uri="{BB962C8B-B14F-4D97-AF65-F5344CB8AC3E}">
        <p14:creationId xmlns:p14="http://schemas.microsoft.com/office/powerpoint/2010/main" val="1034587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518FC28-E0BD-4387-B8BE-9965D1A57FF1}"/>
              </a:ext>
            </a:extLst>
          </p:cNvPr>
          <p:cNvSpPr>
            <a:spLocks noGrp="1"/>
          </p:cNvSpPr>
          <p:nvPr>
            <p:ph type="title"/>
          </p:nvPr>
        </p:nvSpPr>
        <p:spPr>
          <a:xfrm>
            <a:off x="5453725" y="273844"/>
            <a:ext cx="5884027" cy="1204912"/>
          </a:xfrm>
        </p:spPr>
        <p:txBody>
          <a:bodyPr rtlCol="0">
            <a:normAutofit fontScale="90000"/>
          </a:bodyPr>
          <a:lstStyle>
            <a:defPPr>
              <a:defRPr lang="it-IT"/>
            </a:defPPr>
          </a:lstStyle>
          <a:p>
            <a:pPr rtl="0"/>
            <a:r>
              <a:rPr lang="it-IT" dirty="0"/>
              <a:t>Il concetto «</a:t>
            </a:r>
            <a:r>
              <a:rPr lang="it-IT" dirty="0" err="1"/>
              <a:t>volksgemeinschaft</a:t>
            </a:r>
            <a:r>
              <a:rPr lang="it-IT" dirty="0"/>
              <a:t>» dopo l`ANNO 1945</a:t>
            </a:r>
          </a:p>
        </p:txBody>
      </p:sp>
      <p:sp>
        <p:nvSpPr>
          <p:cNvPr id="6" name="Segnaposto numero diapositiva 5">
            <a:extLst>
              <a:ext uri="{FF2B5EF4-FFF2-40B4-BE49-F238E27FC236}">
                <a16:creationId xmlns:a16="http://schemas.microsoft.com/office/drawing/2014/main" id="{7C4B8313-9270-4128-8674-3A3E42B806BC}"/>
              </a:ext>
            </a:extLst>
          </p:cNvPr>
          <p:cNvSpPr>
            <a:spLocks noGrp="1"/>
          </p:cNvSpPr>
          <p:nvPr>
            <p:ph type="sldNum" sz="quarter" idx="12"/>
          </p:nvPr>
        </p:nvSpPr>
        <p:spPr>
          <a:xfrm>
            <a:off x="10373350" y="6356349"/>
            <a:ext cx="987552" cy="365125"/>
          </a:xfrm>
        </p:spPr>
        <p:txBody>
          <a:bodyPr rtlCol="0"/>
          <a:lstStyle>
            <a:defPPr>
              <a:defRPr lang="it-IT"/>
            </a:defPPr>
          </a:lstStyle>
          <a:p>
            <a:pPr rtl="0"/>
            <a:fld id="{A49DFD55-3C28-40EF-9E31-A92D2E4017FF}" type="slidenum">
              <a:rPr lang="it-IT" smtClean="0"/>
              <a:pPr rtl="0"/>
              <a:t>9</a:t>
            </a:fld>
            <a:endParaRPr lang="it-IT" dirty="0"/>
          </a:p>
        </p:txBody>
      </p:sp>
      <p:sp>
        <p:nvSpPr>
          <p:cNvPr id="3" name="Segnaposto testo 2">
            <a:extLst>
              <a:ext uri="{FF2B5EF4-FFF2-40B4-BE49-F238E27FC236}">
                <a16:creationId xmlns:a16="http://schemas.microsoft.com/office/drawing/2014/main" id="{FED19BCA-B61F-4EA6-A1FB-CCA3BD8506FB}"/>
              </a:ext>
            </a:extLst>
          </p:cNvPr>
          <p:cNvSpPr>
            <a:spLocks noGrp="1"/>
          </p:cNvSpPr>
          <p:nvPr>
            <p:ph sz="half" idx="14"/>
          </p:nvPr>
        </p:nvSpPr>
        <p:spPr>
          <a:xfrm>
            <a:off x="5644515" y="1675685"/>
            <a:ext cx="5907176" cy="4483735"/>
          </a:xfrm>
        </p:spPr>
        <p:txBody>
          <a:bodyPr rtlCol="0">
            <a:noAutofit/>
          </a:bodyPr>
          <a:lstStyle>
            <a:defPPr>
              <a:defRPr lang="it-IT"/>
            </a:defPPr>
          </a:lstStyle>
          <a:p>
            <a:pPr marL="285750" indent="-285750">
              <a:buFontTx/>
              <a:buChar char="-"/>
            </a:pPr>
            <a:r>
              <a:rPr lang="it-IT" dirty="0"/>
              <a:t>In particolare, gli elementi della concezione della «comunità popolare» che promuovevano il principio del merito </a:t>
            </a:r>
            <a:r>
              <a:rPr lang="it-IT" b="1" dirty="0"/>
              <a:t>sono stati implicitamente tramandati nella Germania del dopoguerra</a:t>
            </a:r>
            <a:r>
              <a:rPr lang="it-IT" dirty="0"/>
              <a:t>. La loro compatibilità con le idee attuali spiega in parte il fatto che la Nuova Destra abbia ripreso oggi il concetto nazista di «comunità popolare». </a:t>
            </a:r>
          </a:p>
          <a:p>
            <a:pPr marL="285750" indent="-285750">
              <a:buFontTx/>
              <a:buChar char="-"/>
            </a:pPr>
            <a:r>
              <a:rPr lang="it-IT" dirty="0"/>
              <a:t>Una </a:t>
            </a:r>
            <a:r>
              <a:rPr lang="it-IT" b="1" dirty="0"/>
              <a:t>alternativa alla società liberale </a:t>
            </a:r>
            <a:r>
              <a:rPr lang="it-IT" dirty="0"/>
              <a:t>- La «comunità popolare» nazista come progetto di una </a:t>
            </a:r>
            <a:r>
              <a:rPr lang="it-IT" b="1" dirty="0"/>
              <a:t>comunità di prestazioni illiberale alternativa</a:t>
            </a:r>
            <a:r>
              <a:rPr lang="it-IT" dirty="0"/>
              <a:t>. </a:t>
            </a:r>
          </a:p>
          <a:p>
            <a:pPr marL="285750" indent="-285750">
              <a:buFontTx/>
              <a:buChar char="-"/>
            </a:pPr>
            <a:r>
              <a:rPr lang="it-IT" dirty="0"/>
              <a:t>In questo modo la Destra estremista diventa attraente per ceti sociali vicini a idee del «</a:t>
            </a:r>
            <a:r>
              <a:rPr lang="it-IT" dirty="0" err="1"/>
              <a:t>Sozialdarwinismus</a:t>
            </a:r>
            <a:r>
              <a:rPr lang="it-IT" dirty="0"/>
              <a:t>» («Chi non lavora, non mangia»…)</a:t>
            </a:r>
          </a:p>
          <a:p>
            <a:pPr marL="285750" indent="-285750">
              <a:buFontTx/>
              <a:buChar char="-"/>
            </a:pPr>
            <a:r>
              <a:rPr lang="it-IT" dirty="0"/>
              <a:t>Benedikt Kaiser, ideologo vicino alla AfD: «</a:t>
            </a:r>
            <a:r>
              <a:rPr lang="it-IT" dirty="0" err="1"/>
              <a:t>Solidarischer</a:t>
            </a:r>
            <a:r>
              <a:rPr lang="it-IT" dirty="0"/>
              <a:t> </a:t>
            </a:r>
            <a:r>
              <a:rPr lang="it-IT" dirty="0" err="1"/>
              <a:t>Patriotismus</a:t>
            </a:r>
            <a:r>
              <a:rPr lang="it-IT" dirty="0"/>
              <a:t>»</a:t>
            </a:r>
          </a:p>
          <a:p>
            <a:endParaRPr lang="it-IT" dirty="0"/>
          </a:p>
        </p:txBody>
      </p:sp>
      <p:cxnSp>
        <p:nvCxnSpPr>
          <p:cNvPr id="23" name="Connettore diritto 22">
            <a:extLst>
              <a:ext uri="{FF2B5EF4-FFF2-40B4-BE49-F238E27FC236}">
                <a16:creationId xmlns:a16="http://schemas.microsoft.com/office/drawing/2014/main" id="{D87F08D6-2CA7-4A5A-BE34-07113DCA535D}"/>
              </a:ext>
              <a:ext uri="{C183D7F6-B498-43B3-948B-1728B52AA6E4}">
                <adec:decorative xmlns:adec="http://schemas.microsoft.com/office/drawing/2017/decorative" val="1"/>
              </a:ext>
            </a:extLst>
          </p:cNvPr>
          <p:cNvCxnSpPr>
            <a:cxnSpLocks/>
          </p:cNvCxnSpPr>
          <p:nvPr userDrawn="1"/>
        </p:nvCxnSpPr>
        <p:spPr>
          <a:xfrm flipH="1" flipV="1">
            <a:off x="0" y="876300"/>
            <a:ext cx="5246255" cy="17098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Immagine 8">
            <a:extLst>
              <a:ext uri="{FF2B5EF4-FFF2-40B4-BE49-F238E27FC236}">
                <a16:creationId xmlns:a16="http://schemas.microsoft.com/office/drawing/2014/main" id="{F4175B7A-712F-8276-FB8B-BB8B45890127}"/>
              </a:ext>
            </a:extLst>
          </p:cNvPr>
          <p:cNvPicPr>
            <a:picLocks noChangeAspect="1"/>
          </p:cNvPicPr>
          <p:nvPr/>
        </p:nvPicPr>
        <p:blipFill>
          <a:blip r:embed="rId3"/>
          <a:stretch>
            <a:fillRect/>
          </a:stretch>
        </p:blipFill>
        <p:spPr>
          <a:xfrm>
            <a:off x="162560" y="2032000"/>
            <a:ext cx="5319395" cy="3650932"/>
          </a:xfrm>
          <a:prstGeom prst="rect">
            <a:avLst/>
          </a:prstGeom>
        </p:spPr>
      </p:pic>
    </p:spTree>
    <p:extLst>
      <p:ext uri="{BB962C8B-B14F-4D97-AF65-F5344CB8AC3E}">
        <p14:creationId xmlns:p14="http://schemas.microsoft.com/office/powerpoint/2010/main" val="1742861620"/>
      </p:ext>
    </p:extLst>
  </p:cSld>
  <p:clrMapOvr>
    <a:masterClrMapping/>
  </p:clrMapOvr>
</p:sld>
</file>

<file path=ppt/theme/theme1.xml><?xml version="1.0" encoding="utf-8"?>
<a:theme xmlns:a="http://schemas.openxmlformats.org/drawingml/2006/main" name="Tema di Office">
  <a:themeElements>
    <a:clrScheme name="Custom 149">
      <a:dk1>
        <a:sysClr val="windowText" lastClr="000000"/>
      </a:dk1>
      <a:lt1>
        <a:sysClr val="window" lastClr="FFFFFF"/>
      </a:lt1>
      <a:dk2>
        <a:srgbClr val="44546A"/>
      </a:dk2>
      <a:lt2>
        <a:srgbClr val="E7E6E6"/>
      </a:lt2>
      <a:accent1>
        <a:srgbClr val="E9E6DF"/>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56">
      <a:majorFont>
        <a:latin typeface="Tenorite"/>
        <a:ea typeface=""/>
        <a:cs typeface=""/>
      </a:majorFont>
      <a:minorFont>
        <a:latin typeface="Tenori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72977039_TF67328976_Win32" id="{5E75D752-C793-408A-B2B5-2A68FB7A8526}" vid="{70570D30-6E34-4935-9BD4-9AE704588A55}"/>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9168DCE-134F-4610-A6AA-88CEBE8D71D2}">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2.xml><?xml version="1.0" encoding="utf-8"?>
<ds:datastoreItem xmlns:ds="http://schemas.openxmlformats.org/officeDocument/2006/customXml" ds:itemID="{5EDE3176-A15D-46A3-BDDB-64A0D736322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ABF691C-888B-4061-8A6F-D5CE84A0254B}">
  <ds:schemaRefs>
    <ds:schemaRef ds:uri="http://schemas.microsoft.com/sharepoint/v3/contenttype/forms"/>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{A9BB7237-EB3D-421F-ADE3-B5F06E331BD3}TF7521aafa-c748-4c40-a498-ba511be234dc0deedf08_win32-c84eb7478026</Template>
  <TotalTime>617</TotalTime>
  <Words>708</Words>
  <Application>Microsoft Office PowerPoint</Application>
  <PresentationFormat>Widescreen</PresentationFormat>
  <Paragraphs>46</Paragraphs>
  <Slides>10</Slides>
  <Notes>9</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10</vt:i4>
      </vt:variant>
    </vt:vector>
  </HeadingPairs>
  <TitlesOfParts>
    <vt:vector size="14" baseType="lpstr">
      <vt:lpstr>Arial</vt:lpstr>
      <vt:lpstr>Calibri</vt:lpstr>
      <vt:lpstr>Tenorite</vt:lpstr>
      <vt:lpstr>Tema di Office</vt:lpstr>
      <vt:lpstr>VOLKSGEMEINSCHAFT UND LEISTUNGSGEMEINSCHAFT  Comunità del popolo e comunità di prestazioni</vt:lpstr>
      <vt:lpstr>LA promessa della Disuguaglianza</vt:lpstr>
      <vt:lpstr>COSA SI intende per «VOLKSGEMEINSCHAFT»?</vt:lpstr>
      <vt:lpstr>Le utopie della società nazionalsocialista  - Illusione che siano già in atto  - Non solo «Volksgenosse» e «Gemeinschaftsfremder» (Peukert) ma anche: Differenziazione interna (Uhl)  - La «Volksgemeinschaft» NON era un progetto egualitario, attraente perché faceva differenze! Ispirazione per la «Nuova Destra» </vt:lpstr>
      <vt:lpstr>ESEMPIO: IL MONDO DEL LAVORO  Le esclusioni razziali, insieme al boom dell'industria degli armamenti, hanno offerto opportunità di avanzamento sociale alla maggioranza dei tedeschi  Disuguaglianze all’interno sono state accettate – promessa dell’ascesa sociale  La «formazione di comunità competitive/ konkurrenzgemeinschaften» come principio fondamentale in tutti i settori del sistema</vt:lpstr>
      <vt:lpstr>La «lotta per il rendimento» nella quotidianità aziendale</vt:lpstr>
      <vt:lpstr>SPAZI DECISIONALI  Seconda strategia: Creazione di spazi di autonomia per i presunti lavoratori più produttivi.  La resa lavorativa effettiva rivelerebbe delle differenze all'interno della «comunità popolare»: tra coloro che si autocontrollano  si riscontrerebbero «caratteristiche razziali tipicamente nordiche» (SS-Giornale «Das schwarze korps»</vt:lpstr>
      <vt:lpstr>Il ruolo dei lavoratori forzati</vt:lpstr>
      <vt:lpstr>Il concetto «volksgemeinschaft» dopo l`ANNO 1945</vt:lpstr>
      <vt:lpstr>GRAZIE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Kulturhaus Goerz</dc:creator>
  <cp:lastModifiedBy>Kulturhaus Goerz</cp:lastModifiedBy>
  <cp:revision>3</cp:revision>
  <dcterms:created xsi:type="dcterms:W3CDTF">2026-05-07T10:07:49Z</dcterms:created>
  <dcterms:modified xsi:type="dcterms:W3CDTF">2026-05-12T15:16:13Z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ediaServiceImageTags">
    <vt:lpwstr/>
  </property>
</Properties>
</file>