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  <p:sldMasterId id="2147483657" r:id="rId3"/>
  </p:sldMasterIdLst>
  <p:notesMasterIdLst>
    <p:notesMasterId r:id="rId22"/>
  </p:notesMasterIdLst>
  <p:sldIdLst>
    <p:sldId id="256" r:id="rId4"/>
    <p:sldId id="257" r:id="rId5"/>
    <p:sldId id="258" r:id="rId6"/>
    <p:sldId id="289" r:id="rId7"/>
    <p:sldId id="290" r:id="rId8"/>
    <p:sldId id="259" r:id="rId9"/>
    <p:sldId id="260" r:id="rId10"/>
    <p:sldId id="261" r:id="rId11"/>
    <p:sldId id="262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63" r:id="rId21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40639" marR="40639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1pPr>
    <a:lvl2pPr marL="40639" marR="40639" indent="3429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2pPr>
    <a:lvl3pPr marL="40639" marR="40639" indent="685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3pPr>
    <a:lvl4pPr marL="40639" marR="40639" indent="10287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4pPr>
    <a:lvl5pPr marL="40639" marR="40639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5pPr>
    <a:lvl6pPr marL="40639" marR="40639" indent="17145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6pPr>
    <a:lvl7pPr marL="40639" marR="40639" indent="2057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7pPr>
    <a:lvl8pPr marL="40639" marR="40639" indent="24003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8pPr>
    <a:lvl9pPr marL="40639" marR="40639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FFFB00"/>
        </a:solidFill>
        <a:effectLst/>
        <a:uFill>
          <a:solidFill>
            <a:srgbClr val="FFFB00"/>
          </a:solidFill>
        </a:uFill>
        <a:latin typeface="+mn-lt"/>
        <a:ea typeface="+mn-ea"/>
        <a:cs typeface="+mn-cs"/>
        <a:sym typeface="Comic Sans M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AD183A-6781-D3EB-AD63-18BF87CE2B0F}" v="21" dt="2024-09-24T06:03:01.774"/>
    <p1510:client id="{BB1CDFAF-D968-2313-7729-06A5C31EA686}" v="42" dt="2024-09-24T06:00:31.685"/>
  </p1510:revLst>
</p1510:revInfo>
</file>

<file path=ppt/tableStyles.xml><?xml version="1.0" encoding="utf-8"?>
<a:tblStyleLst xmlns:a="http://schemas.openxmlformats.org/drawingml/2006/main" def="{5940675A-B579-460E-94D1-54222C63F5DA}">
  <a:tblStyle styleId="{8F44A2F1-9E1F-4B54-A3A2-5F16C0AD49E2}" styleName="">
    <a:tblBg/>
    <a:wholeTbl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FFFFFF"/>
        </a:fontRef>
        <a:srgbClr val="FFFFFF"/>
      </a:tcTxStyle>
      <a:tcStyle>
        <a:tcBdr>
          <a:left>
            <a:ln w="28575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28575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28575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D51ADE6A-740E-44AE-83CC-AE7238B6C88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C5C7C9">
              <a:alpha val="30000"/>
            </a:srgbClr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28575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28575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85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000000">
              <a:alpha val="25000"/>
            </a:srgbClr>
          </a:solidFill>
        </a:fill>
      </a:tcStyle>
    </a:firstRow>
  </a:tblStyle>
  <a:tblStyle styleId="{EEE7283C-3CF3-47DC-8721-378D4A62B228}" styleName="">
    <a:tblBg/>
    <a:wholeTbl>
      <a:tcTxStyle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4C3C2611-4C71-4FC5-86AE-919BDF0F9419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>
        <a:font>
          <a:latin typeface="Helvetica Neue Medium"/>
          <a:ea typeface="Helvetica Neue Medium"/>
          <a:cs typeface="Helvetica Neue Medium"/>
        </a:font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PAN MICHELE" userId="S::4390@ds.units.it::da00a2aa-4c64-4bcb-a497-1055e4cd2351" providerId="AD" clId="Web-{160B95E7-B282-0275-3BBD-35BA9EAE3FAA}"/>
    <pc:docChg chg="addSld delSld modSld sldOrd addMainMaster">
      <pc:chgData name="PIPAN MICHELE" userId="S::4390@ds.units.it::da00a2aa-4c64-4bcb-a497-1055e4cd2351" providerId="AD" clId="Web-{160B95E7-B282-0275-3BBD-35BA9EAE3FAA}" dt="2023-09-24T19:13:22.296" v="104"/>
      <pc:docMkLst>
        <pc:docMk/>
      </pc:docMkLst>
      <pc:sldChg chg="delSp">
        <pc:chgData name="PIPAN MICHELE" userId="S::4390@ds.units.it::da00a2aa-4c64-4bcb-a497-1055e4cd2351" providerId="AD" clId="Web-{160B95E7-B282-0275-3BBD-35BA9EAE3FAA}" dt="2023-09-24T19:10:45.071" v="56"/>
        <pc:sldMkLst>
          <pc:docMk/>
          <pc:sldMk cId="0" sldId="266"/>
        </pc:sldMkLst>
        <pc:inkChg chg="del">
          <ac:chgData name="PIPAN MICHELE" userId="S::4390@ds.units.it::da00a2aa-4c64-4bcb-a497-1055e4cd2351" providerId="AD" clId="Web-{160B95E7-B282-0275-3BBD-35BA9EAE3FAA}" dt="2023-09-24T19:10:32.712" v="52"/>
          <ac:inkMkLst>
            <pc:docMk/>
            <pc:sldMk cId="0" sldId="266"/>
            <ac:inkMk id="2" creationId="{CA623925-55FD-E011-EF5D-BD81C856E38C}"/>
          </ac:inkMkLst>
        </pc:inkChg>
        <pc:inkChg chg="del">
          <ac:chgData name="PIPAN MICHELE" userId="S::4390@ds.units.it::da00a2aa-4c64-4bcb-a497-1055e4cd2351" providerId="AD" clId="Web-{160B95E7-B282-0275-3BBD-35BA9EAE3FAA}" dt="2023-09-24T19:10:23.727" v="48"/>
          <ac:inkMkLst>
            <pc:docMk/>
            <pc:sldMk cId="0" sldId="266"/>
            <ac:inkMk id="3" creationId="{BAFE3718-127A-5B41-F754-C0767AAC8D2C}"/>
          </ac:inkMkLst>
        </pc:inkChg>
        <pc:inkChg chg="del">
          <ac:chgData name="PIPAN MICHELE" userId="S::4390@ds.units.it::da00a2aa-4c64-4bcb-a497-1055e4cd2351" providerId="AD" clId="Web-{160B95E7-B282-0275-3BBD-35BA9EAE3FAA}" dt="2023-09-24T19:10:12.836" v="44"/>
          <ac:inkMkLst>
            <pc:docMk/>
            <pc:sldMk cId="0" sldId="266"/>
            <ac:inkMk id="4" creationId="{496E331D-CCA7-5F0D-1219-07A9E8A152F3}"/>
          </ac:inkMkLst>
        </pc:inkChg>
        <pc:inkChg chg="del">
          <ac:chgData name="PIPAN MICHELE" userId="S::4390@ds.units.it::da00a2aa-4c64-4bcb-a497-1055e4cd2351" providerId="AD" clId="Web-{160B95E7-B282-0275-3BBD-35BA9EAE3FAA}" dt="2023-09-24T19:10:36.337" v="53"/>
          <ac:inkMkLst>
            <pc:docMk/>
            <pc:sldMk cId="0" sldId="266"/>
            <ac:inkMk id="5" creationId="{7FD65C6E-7E52-9047-E322-21263F9BD786}"/>
          </ac:inkMkLst>
        </pc:inkChg>
        <pc:inkChg chg="del">
          <ac:chgData name="PIPAN MICHELE" userId="S::4390@ds.units.it::da00a2aa-4c64-4bcb-a497-1055e4cd2351" providerId="AD" clId="Web-{160B95E7-B282-0275-3BBD-35BA9EAE3FAA}" dt="2023-09-24T19:10:38.259" v="54"/>
          <ac:inkMkLst>
            <pc:docMk/>
            <pc:sldMk cId="0" sldId="266"/>
            <ac:inkMk id="6" creationId="{9CC4E962-A845-9692-6FF0-06F00F68F905}"/>
          </ac:inkMkLst>
        </pc:inkChg>
        <pc:inkChg chg="del">
          <ac:chgData name="PIPAN MICHELE" userId="S::4390@ds.units.it::da00a2aa-4c64-4bcb-a497-1055e4cd2351" providerId="AD" clId="Web-{160B95E7-B282-0275-3BBD-35BA9EAE3FAA}" dt="2023-09-24T19:10:06.867" v="42"/>
          <ac:inkMkLst>
            <pc:docMk/>
            <pc:sldMk cId="0" sldId="266"/>
            <ac:inkMk id="7" creationId="{8FA33DD7-DE02-9A6F-96F8-3D514730A7C6}"/>
          </ac:inkMkLst>
        </pc:inkChg>
        <pc:inkChg chg="del">
          <ac:chgData name="PIPAN MICHELE" userId="S::4390@ds.units.it::da00a2aa-4c64-4bcb-a497-1055e4cd2351" providerId="AD" clId="Web-{160B95E7-B282-0275-3BBD-35BA9EAE3FAA}" dt="2023-09-24T19:10:10.758" v="43"/>
          <ac:inkMkLst>
            <pc:docMk/>
            <pc:sldMk cId="0" sldId="266"/>
            <ac:inkMk id="8" creationId="{7A7214BE-D0EF-1A44-5922-5F5E845098F0}"/>
          </ac:inkMkLst>
        </pc:inkChg>
        <pc:inkChg chg="del">
          <ac:chgData name="PIPAN MICHELE" userId="S::4390@ds.units.it::da00a2aa-4c64-4bcb-a497-1055e4cd2351" providerId="AD" clId="Web-{160B95E7-B282-0275-3BBD-35BA9EAE3FAA}" dt="2023-09-24T19:10:42.149" v="55"/>
          <ac:inkMkLst>
            <pc:docMk/>
            <pc:sldMk cId="0" sldId="266"/>
            <ac:inkMk id="9" creationId="{AEF233EC-6AC7-EB1B-AD99-8D16DD8F8A91}"/>
          </ac:inkMkLst>
        </pc:inkChg>
        <pc:inkChg chg="del">
          <ac:chgData name="PIPAN MICHELE" userId="S::4390@ds.units.it::da00a2aa-4c64-4bcb-a497-1055e4cd2351" providerId="AD" clId="Web-{160B95E7-B282-0275-3BBD-35BA9EAE3FAA}" dt="2023-09-24T19:10:45.071" v="56"/>
          <ac:inkMkLst>
            <pc:docMk/>
            <pc:sldMk cId="0" sldId="266"/>
            <ac:inkMk id="10" creationId="{B1CA9911-0BE1-A612-17DE-74E2B0AB73E1}"/>
          </ac:inkMkLst>
        </pc:inkChg>
        <pc:inkChg chg="del">
          <ac:chgData name="PIPAN MICHELE" userId="S::4390@ds.units.it::da00a2aa-4c64-4bcb-a497-1055e4cd2351" providerId="AD" clId="Web-{160B95E7-B282-0275-3BBD-35BA9EAE3FAA}" dt="2023-09-24T19:09:45.819" v="36"/>
          <ac:inkMkLst>
            <pc:docMk/>
            <pc:sldMk cId="0" sldId="266"/>
            <ac:inkMk id="11" creationId="{413FEB1E-22F3-6CC0-F15A-8067721CF00E}"/>
          </ac:inkMkLst>
        </pc:inkChg>
        <pc:inkChg chg="del">
          <ac:chgData name="PIPAN MICHELE" userId="S::4390@ds.units.it::da00a2aa-4c64-4bcb-a497-1055e4cd2351" providerId="AD" clId="Web-{160B95E7-B282-0275-3BBD-35BA9EAE3FAA}" dt="2023-09-24T19:09:50.569" v="37"/>
          <ac:inkMkLst>
            <pc:docMk/>
            <pc:sldMk cId="0" sldId="266"/>
            <ac:inkMk id="12" creationId="{AB0F1FAA-41F6-8DEE-6386-AD263E4CED6B}"/>
          </ac:inkMkLst>
        </pc:inkChg>
        <pc:inkChg chg="del">
          <ac:chgData name="PIPAN MICHELE" userId="S::4390@ds.units.it::da00a2aa-4c64-4bcb-a497-1055e4cd2351" providerId="AD" clId="Web-{160B95E7-B282-0275-3BBD-35BA9EAE3FAA}" dt="2023-09-24T19:09:52.116" v="38"/>
          <ac:inkMkLst>
            <pc:docMk/>
            <pc:sldMk cId="0" sldId="266"/>
            <ac:inkMk id="13" creationId="{AF306062-2D91-1551-3C6A-31664711B926}"/>
          </ac:inkMkLst>
        </pc:inkChg>
        <pc:inkChg chg="del">
          <ac:chgData name="PIPAN MICHELE" userId="S::4390@ds.units.it::da00a2aa-4c64-4bcb-a497-1055e4cd2351" providerId="AD" clId="Web-{160B95E7-B282-0275-3BBD-35BA9EAE3FAA}" dt="2023-09-24T19:09:54.163" v="39"/>
          <ac:inkMkLst>
            <pc:docMk/>
            <pc:sldMk cId="0" sldId="266"/>
            <ac:inkMk id="14" creationId="{BDCDCC65-D627-4CA0-BA25-40A1921A040C}"/>
          </ac:inkMkLst>
        </pc:inkChg>
        <pc:inkChg chg="del">
          <ac:chgData name="PIPAN MICHELE" userId="S::4390@ds.units.it::da00a2aa-4c64-4bcb-a497-1055e4cd2351" providerId="AD" clId="Web-{160B95E7-B282-0275-3BBD-35BA9EAE3FAA}" dt="2023-09-24T19:09:57.257" v="40"/>
          <ac:inkMkLst>
            <pc:docMk/>
            <pc:sldMk cId="0" sldId="266"/>
            <ac:inkMk id="15" creationId="{D4A8C206-27D5-9DBB-EC5E-BC5A0BDB6EBF}"/>
          </ac:inkMkLst>
        </pc:inkChg>
        <pc:inkChg chg="del">
          <ac:chgData name="PIPAN MICHELE" userId="S::4390@ds.units.it::da00a2aa-4c64-4bcb-a497-1055e4cd2351" providerId="AD" clId="Web-{160B95E7-B282-0275-3BBD-35BA9EAE3FAA}" dt="2023-09-24T19:09:59.445" v="41"/>
          <ac:inkMkLst>
            <pc:docMk/>
            <pc:sldMk cId="0" sldId="266"/>
            <ac:inkMk id="16" creationId="{B0FFF629-75D0-D65A-2F0F-9AC64B9DD330}"/>
          </ac:inkMkLst>
        </pc:inkChg>
        <pc:inkChg chg="del">
          <ac:chgData name="PIPAN MICHELE" userId="S::4390@ds.units.it::da00a2aa-4c64-4bcb-a497-1055e4cd2351" providerId="AD" clId="Web-{160B95E7-B282-0275-3BBD-35BA9EAE3FAA}" dt="2023-09-24T19:10:14.867" v="45"/>
          <ac:inkMkLst>
            <pc:docMk/>
            <pc:sldMk cId="0" sldId="266"/>
            <ac:inkMk id="17" creationId="{80E2AAAB-80D8-E61A-7C21-F01F98C71941}"/>
          </ac:inkMkLst>
        </pc:inkChg>
        <pc:inkChg chg="del">
          <ac:chgData name="PIPAN MICHELE" userId="S::4390@ds.units.it::da00a2aa-4c64-4bcb-a497-1055e4cd2351" providerId="AD" clId="Web-{160B95E7-B282-0275-3BBD-35BA9EAE3FAA}" dt="2023-09-24T19:10:30.915" v="51"/>
          <ac:inkMkLst>
            <pc:docMk/>
            <pc:sldMk cId="0" sldId="266"/>
            <ac:inkMk id="18" creationId="{22332C75-5EF5-63C7-00E0-E3F2A91FE91B}"/>
          </ac:inkMkLst>
        </pc:inkChg>
        <pc:inkChg chg="del">
          <ac:chgData name="PIPAN MICHELE" userId="S::4390@ds.units.it::da00a2aa-4c64-4bcb-a497-1055e4cd2351" providerId="AD" clId="Web-{160B95E7-B282-0275-3BBD-35BA9EAE3FAA}" dt="2023-09-24T19:10:29.399" v="50"/>
          <ac:inkMkLst>
            <pc:docMk/>
            <pc:sldMk cId="0" sldId="266"/>
            <ac:inkMk id="19" creationId="{5D99921A-0CC3-E402-AC6F-9796B5479440}"/>
          </ac:inkMkLst>
        </pc:inkChg>
        <pc:inkChg chg="del">
          <ac:chgData name="PIPAN MICHELE" userId="S::4390@ds.units.it::da00a2aa-4c64-4bcb-a497-1055e4cd2351" providerId="AD" clId="Web-{160B95E7-B282-0275-3BBD-35BA9EAE3FAA}" dt="2023-09-24T19:10:25.883" v="49"/>
          <ac:inkMkLst>
            <pc:docMk/>
            <pc:sldMk cId="0" sldId="266"/>
            <ac:inkMk id="20" creationId="{5A8CEFFA-58C4-6E3A-8719-6577A639DAE8}"/>
          </ac:inkMkLst>
        </pc:inkChg>
        <pc:inkChg chg="del">
          <ac:chgData name="PIPAN MICHELE" userId="S::4390@ds.units.it::da00a2aa-4c64-4bcb-a497-1055e4cd2351" providerId="AD" clId="Web-{160B95E7-B282-0275-3BBD-35BA9EAE3FAA}" dt="2023-09-24T19:10:21.899" v="47"/>
          <ac:inkMkLst>
            <pc:docMk/>
            <pc:sldMk cId="0" sldId="266"/>
            <ac:inkMk id="21" creationId="{A27F1986-A223-78BF-7090-5C0474295BDD}"/>
          </ac:inkMkLst>
        </pc:inkChg>
        <pc:inkChg chg="del">
          <ac:chgData name="PIPAN MICHELE" userId="S::4390@ds.units.it::da00a2aa-4c64-4bcb-a497-1055e4cd2351" providerId="AD" clId="Web-{160B95E7-B282-0275-3BBD-35BA9EAE3FAA}" dt="2023-09-24T19:10:17.055" v="46"/>
          <ac:inkMkLst>
            <pc:docMk/>
            <pc:sldMk cId="0" sldId="266"/>
            <ac:inkMk id="22" creationId="{84638C51-7656-C66D-D4AE-3DDE416A7E37}"/>
          </ac:inkMkLst>
        </pc:inkChg>
      </pc:sldChg>
      <pc:sldChg chg="addSp delSp">
        <pc:chgData name="PIPAN MICHELE" userId="S::4390@ds.units.it::da00a2aa-4c64-4bcb-a497-1055e4cd2351" providerId="AD" clId="Web-{160B95E7-B282-0275-3BBD-35BA9EAE3FAA}" dt="2023-09-24T19:13:22.296" v="104"/>
        <pc:sldMkLst>
          <pc:docMk/>
          <pc:sldMk cId="0" sldId="267"/>
        </pc:sldMkLst>
        <pc:picChg chg="add del">
          <ac:chgData name="PIPAN MICHELE" userId="S::4390@ds.units.it::da00a2aa-4c64-4bcb-a497-1055e4cd2351" providerId="AD" clId="Web-{160B95E7-B282-0275-3BBD-35BA9EAE3FAA}" dt="2023-09-24T19:11:56.449" v="76"/>
          <ac:picMkLst>
            <pc:docMk/>
            <pc:sldMk cId="0" sldId="267"/>
            <ac:picMk id="133" creationId="{00000000-0000-0000-0000-000000000000}"/>
          </ac:picMkLst>
        </pc:picChg>
        <pc:inkChg chg="del">
          <ac:chgData name="PIPAN MICHELE" userId="S::4390@ds.units.it::da00a2aa-4c64-4bcb-a497-1055e4cd2351" providerId="AD" clId="Web-{160B95E7-B282-0275-3BBD-35BA9EAE3FAA}" dt="2023-09-24T19:11:21.713" v="67"/>
          <ac:inkMkLst>
            <pc:docMk/>
            <pc:sldMk cId="0" sldId="267"/>
            <ac:inkMk id="2" creationId="{18567991-FDAF-1591-FA61-AECD162AF628}"/>
          </ac:inkMkLst>
        </pc:inkChg>
        <pc:inkChg chg="del">
          <ac:chgData name="PIPAN MICHELE" userId="S::4390@ds.units.it::da00a2aa-4c64-4bcb-a497-1055e4cd2351" providerId="AD" clId="Web-{160B95E7-B282-0275-3BBD-35BA9EAE3FAA}" dt="2023-09-24T19:11:43.542" v="74"/>
          <ac:inkMkLst>
            <pc:docMk/>
            <pc:sldMk cId="0" sldId="267"/>
            <ac:inkMk id="3" creationId="{2733AE2F-B5FF-1DEC-B5E1-B93C527B4F8C}"/>
          </ac:inkMkLst>
        </pc:inkChg>
        <pc:inkChg chg="del">
          <ac:chgData name="PIPAN MICHELE" userId="S::4390@ds.units.it::da00a2aa-4c64-4bcb-a497-1055e4cd2351" providerId="AD" clId="Web-{160B95E7-B282-0275-3BBD-35BA9EAE3FAA}" dt="2023-09-24T19:11:24.229" v="68"/>
          <ac:inkMkLst>
            <pc:docMk/>
            <pc:sldMk cId="0" sldId="267"/>
            <ac:inkMk id="4" creationId="{52E69529-871F-6E38-7092-26034BF48D1E}"/>
          </ac:inkMkLst>
        </pc:inkChg>
        <pc:inkChg chg="del">
          <ac:chgData name="PIPAN MICHELE" userId="S::4390@ds.units.it::da00a2aa-4c64-4bcb-a497-1055e4cd2351" providerId="AD" clId="Web-{160B95E7-B282-0275-3BBD-35BA9EAE3FAA}" dt="2023-09-24T19:11:29.229" v="69"/>
          <ac:inkMkLst>
            <pc:docMk/>
            <pc:sldMk cId="0" sldId="267"/>
            <ac:inkMk id="5" creationId="{77749F9E-D125-E594-8232-BD5111FF1383}"/>
          </ac:inkMkLst>
        </pc:inkChg>
        <pc:inkChg chg="del">
          <ac:chgData name="PIPAN MICHELE" userId="S::4390@ds.units.it::da00a2aa-4c64-4bcb-a497-1055e4cd2351" providerId="AD" clId="Web-{160B95E7-B282-0275-3BBD-35BA9EAE3FAA}" dt="2023-09-24T19:11:32.886" v="70"/>
          <ac:inkMkLst>
            <pc:docMk/>
            <pc:sldMk cId="0" sldId="267"/>
            <ac:inkMk id="6" creationId="{DBCA8E3B-D183-EFA5-E804-E13948F79439}"/>
          </ac:inkMkLst>
        </pc:inkChg>
        <pc:inkChg chg="del">
          <ac:chgData name="PIPAN MICHELE" userId="S::4390@ds.units.it::da00a2aa-4c64-4bcb-a497-1055e4cd2351" providerId="AD" clId="Web-{160B95E7-B282-0275-3BBD-35BA9EAE3FAA}" dt="2023-09-24T19:11:34.776" v="71"/>
          <ac:inkMkLst>
            <pc:docMk/>
            <pc:sldMk cId="0" sldId="267"/>
            <ac:inkMk id="7" creationId="{D7D1AB9E-0BA8-C7BA-47D1-5F393927BE9C}"/>
          </ac:inkMkLst>
        </pc:inkChg>
        <pc:inkChg chg="del">
          <ac:chgData name="PIPAN MICHELE" userId="S::4390@ds.units.it::da00a2aa-4c64-4bcb-a497-1055e4cd2351" providerId="AD" clId="Web-{160B95E7-B282-0275-3BBD-35BA9EAE3FAA}" dt="2023-09-24T19:12:09.293" v="78"/>
          <ac:inkMkLst>
            <pc:docMk/>
            <pc:sldMk cId="0" sldId="267"/>
            <ac:inkMk id="10" creationId="{460CA807-D025-14A4-4316-6AACE20FBCD8}"/>
          </ac:inkMkLst>
        </pc:inkChg>
        <pc:inkChg chg="del">
          <ac:chgData name="PIPAN MICHELE" userId="S::4390@ds.units.it::da00a2aa-4c64-4bcb-a497-1055e4cd2351" providerId="AD" clId="Web-{160B95E7-B282-0275-3BBD-35BA9EAE3FAA}" dt="2023-09-24T19:12:16.075" v="81"/>
          <ac:inkMkLst>
            <pc:docMk/>
            <pc:sldMk cId="0" sldId="267"/>
            <ac:inkMk id="11" creationId="{CF5EE84A-BF32-36B1-92D4-E36B846370F4}"/>
          </ac:inkMkLst>
        </pc:inkChg>
        <pc:inkChg chg="del">
          <ac:chgData name="PIPAN MICHELE" userId="S::4390@ds.units.it::da00a2aa-4c64-4bcb-a497-1055e4cd2351" providerId="AD" clId="Web-{160B95E7-B282-0275-3BBD-35BA9EAE3FAA}" dt="2023-09-24T19:12:14.465" v="80"/>
          <ac:inkMkLst>
            <pc:docMk/>
            <pc:sldMk cId="0" sldId="267"/>
            <ac:inkMk id="12" creationId="{7C464C81-C217-47AB-A66E-32AA05480858}"/>
          </ac:inkMkLst>
        </pc:inkChg>
        <pc:inkChg chg="del">
          <ac:chgData name="PIPAN MICHELE" userId="S::4390@ds.units.it::da00a2aa-4c64-4bcb-a497-1055e4cd2351" providerId="AD" clId="Web-{160B95E7-B282-0275-3BBD-35BA9EAE3FAA}" dt="2023-09-24T19:12:12.075" v="79"/>
          <ac:inkMkLst>
            <pc:docMk/>
            <pc:sldMk cId="0" sldId="267"/>
            <ac:inkMk id="13" creationId="{F7A9D811-82F8-F8D6-65A3-92BD30C9CD43}"/>
          </ac:inkMkLst>
        </pc:inkChg>
        <pc:inkChg chg="del">
          <ac:chgData name="PIPAN MICHELE" userId="S::4390@ds.units.it::da00a2aa-4c64-4bcb-a497-1055e4cd2351" providerId="AD" clId="Web-{160B95E7-B282-0275-3BBD-35BA9EAE3FAA}" dt="2023-09-24T19:12:03.059" v="77"/>
          <ac:inkMkLst>
            <pc:docMk/>
            <pc:sldMk cId="0" sldId="267"/>
            <ac:inkMk id="14" creationId="{7D4F78AB-E015-E03B-5165-7E317BE323AF}"/>
          </ac:inkMkLst>
        </pc:inkChg>
        <pc:inkChg chg="del">
          <ac:chgData name="PIPAN MICHELE" userId="S::4390@ds.units.it::da00a2aa-4c64-4bcb-a497-1055e4cd2351" providerId="AD" clId="Web-{160B95E7-B282-0275-3BBD-35BA9EAE3FAA}" dt="2023-09-24T19:12:26.747" v="83"/>
          <ac:inkMkLst>
            <pc:docMk/>
            <pc:sldMk cId="0" sldId="267"/>
            <ac:inkMk id="15" creationId="{41325D0E-BB5F-5CB5-B320-B2AA84237709}"/>
          </ac:inkMkLst>
        </pc:inkChg>
        <pc:inkChg chg="del">
          <ac:chgData name="PIPAN MICHELE" userId="S::4390@ds.units.it::da00a2aa-4c64-4bcb-a497-1055e4cd2351" providerId="AD" clId="Web-{160B95E7-B282-0275-3BBD-35BA9EAE3FAA}" dt="2023-09-24T19:12:28.810" v="84"/>
          <ac:inkMkLst>
            <pc:docMk/>
            <pc:sldMk cId="0" sldId="267"/>
            <ac:inkMk id="16" creationId="{06FC614E-07D8-3AE0-1D73-E30BD42C7123}"/>
          </ac:inkMkLst>
        </pc:inkChg>
        <pc:inkChg chg="del">
          <ac:chgData name="PIPAN MICHELE" userId="S::4390@ds.units.it::da00a2aa-4c64-4bcb-a497-1055e4cd2351" providerId="AD" clId="Web-{160B95E7-B282-0275-3BBD-35BA9EAE3FAA}" dt="2023-09-24T19:12:30.606" v="85"/>
          <ac:inkMkLst>
            <pc:docMk/>
            <pc:sldMk cId="0" sldId="267"/>
            <ac:inkMk id="17" creationId="{32AB8229-EAEF-A8C0-F343-C4E9EBF1F3ED}"/>
          </ac:inkMkLst>
        </pc:inkChg>
        <pc:inkChg chg="del">
          <ac:chgData name="PIPAN MICHELE" userId="S::4390@ds.units.it::da00a2aa-4c64-4bcb-a497-1055e4cd2351" providerId="AD" clId="Web-{160B95E7-B282-0275-3BBD-35BA9EAE3FAA}" dt="2023-09-24T19:12:32.997" v="86"/>
          <ac:inkMkLst>
            <pc:docMk/>
            <pc:sldMk cId="0" sldId="267"/>
            <ac:inkMk id="18" creationId="{49150DB3-1A43-0E27-905D-66A7C3DCA47E}"/>
          </ac:inkMkLst>
        </pc:inkChg>
        <pc:inkChg chg="del">
          <ac:chgData name="PIPAN MICHELE" userId="S::4390@ds.units.it::da00a2aa-4c64-4bcb-a497-1055e4cd2351" providerId="AD" clId="Web-{160B95E7-B282-0275-3BBD-35BA9EAE3FAA}" dt="2023-09-24T19:12:50.435" v="89"/>
          <ac:inkMkLst>
            <pc:docMk/>
            <pc:sldMk cId="0" sldId="267"/>
            <ac:inkMk id="19" creationId="{912273B7-EA03-3091-B268-A25E384D53F4}"/>
          </ac:inkMkLst>
        </pc:inkChg>
        <pc:inkChg chg="del">
          <ac:chgData name="PIPAN MICHELE" userId="S::4390@ds.units.it::da00a2aa-4c64-4bcb-a497-1055e4cd2351" providerId="AD" clId="Web-{160B95E7-B282-0275-3BBD-35BA9EAE3FAA}" dt="2023-09-24T19:12:46.216" v="88"/>
          <ac:inkMkLst>
            <pc:docMk/>
            <pc:sldMk cId="0" sldId="267"/>
            <ac:inkMk id="20" creationId="{9E71E315-524A-48AC-5B50-57AB18CD8965}"/>
          </ac:inkMkLst>
        </pc:inkChg>
        <pc:inkChg chg="del">
          <ac:chgData name="PIPAN MICHELE" userId="S::4390@ds.units.it::da00a2aa-4c64-4bcb-a497-1055e4cd2351" providerId="AD" clId="Web-{160B95E7-B282-0275-3BBD-35BA9EAE3FAA}" dt="2023-09-24T19:12:43.638" v="87"/>
          <ac:inkMkLst>
            <pc:docMk/>
            <pc:sldMk cId="0" sldId="267"/>
            <ac:inkMk id="21" creationId="{69BA9302-8DFB-7715-9192-8B1F313554C5}"/>
          </ac:inkMkLst>
        </pc:inkChg>
        <pc:inkChg chg="del">
          <ac:chgData name="PIPAN MICHELE" userId="S::4390@ds.units.it::da00a2aa-4c64-4bcb-a497-1055e4cd2351" providerId="AD" clId="Web-{160B95E7-B282-0275-3BBD-35BA9EAE3FAA}" dt="2023-09-24T19:12:52.248" v="90"/>
          <ac:inkMkLst>
            <pc:docMk/>
            <pc:sldMk cId="0" sldId="267"/>
            <ac:inkMk id="22" creationId="{66861935-A95D-7A24-BF82-1544FE373A1D}"/>
          </ac:inkMkLst>
        </pc:inkChg>
        <pc:inkChg chg="del">
          <ac:chgData name="PIPAN MICHELE" userId="S::4390@ds.units.it::da00a2aa-4c64-4bcb-a497-1055e4cd2351" providerId="AD" clId="Web-{160B95E7-B282-0275-3BBD-35BA9EAE3FAA}" dt="2023-09-24T19:12:54.217" v="91"/>
          <ac:inkMkLst>
            <pc:docMk/>
            <pc:sldMk cId="0" sldId="267"/>
            <ac:inkMk id="23" creationId="{AA593F2C-A96F-8B3A-FA8C-5D21F64FA34A}"/>
          </ac:inkMkLst>
        </pc:inkChg>
        <pc:inkChg chg="del">
          <ac:chgData name="PIPAN MICHELE" userId="S::4390@ds.units.it::da00a2aa-4c64-4bcb-a497-1055e4cd2351" providerId="AD" clId="Web-{160B95E7-B282-0275-3BBD-35BA9EAE3FAA}" dt="2023-09-24T19:12:57.061" v="92"/>
          <ac:inkMkLst>
            <pc:docMk/>
            <pc:sldMk cId="0" sldId="267"/>
            <ac:inkMk id="24" creationId="{4DFE7D12-C08D-AD5C-ACA4-5161955CC1B1}"/>
          </ac:inkMkLst>
        </pc:inkChg>
        <pc:inkChg chg="del">
          <ac:chgData name="PIPAN MICHELE" userId="S::4390@ds.units.it::da00a2aa-4c64-4bcb-a497-1055e4cd2351" providerId="AD" clId="Web-{160B95E7-B282-0275-3BBD-35BA9EAE3FAA}" dt="2023-09-24T19:12:59.451" v="93"/>
          <ac:inkMkLst>
            <pc:docMk/>
            <pc:sldMk cId="0" sldId="267"/>
            <ac:inkMk id="25" creationId="{FAF5CCC0-5C98-A520-9360-4999D0833F09}"/>
          </ac:inkMkLst>
        </pc:inkChg>
        <pc:inkChg chg="del">
          <ac:chgData name="PIPAN MICHELE" userId="S::4390@ds.units.it::da00a2aa-4c64-4bcb-a497-1055e4cd2351" providerId="AD" clId="Web-{160B95E7-B282-0275-3BBD-35BA9EAE3FAA}" dt="2023-09-24T19:13:01.295" v="94"/>
          <ac:inkMkLst>
            <pc:docMk/>
            <pc:sldMk cId="0" sldId="267"/>
            <ac:inkMk id="26" creationId="{E2B44280-1DD3-3FB3-4B27-37E90EFEC7B6}"/>
          </ac:inkMkLst>
        </pc:inkChg>
        <pc:inkChg chg="del">
          <ac:chgData name="PIPAN MICHELE" userId="S::4390@ds.units.it::da00a2aa-4c64-4bcb-a497-1055e4cd2351" providerId="AD" clId="Web-{160B95E7-B282-0275-3BBD-35BA9EAE3FAA}" dt="2023-09-24T19:13:02.905" v="95"/>
          <ac:inkMkLst>
            <pc:docMk/>
            <pc:sldMk cId="0" sldId="267"/>
            <ac:inkMk id="27" creationId="{6D3929B4-5379-6450-E374-3ED00FD72E14}"/>
          </ac:inkMkLst>
        </pc:inkChg>
        <pc:inkChg chg="del">
          <ac:chgData name="PIPAN MICHELE" userId="S::4390@ds.units.it::da00a2aa-4c64-4bcb-a497-1055e4cd2351" providerId="AD" clId="Web-{160B95E7-B282-0275-3BBD-35BA9EAE3FAA}" dt="2023-09-24T19:13:04.967" v="96"/>
          <ac:inkMkLst>
            <pc:docMk/>
            <pc:sldMk cId="0" sldId="267"/>
            <ac:inkMk id="28" creationId="{029CBBDF-D8B3-7C03-9950-D0ADFDAB7F17}"/>
          </ac:inkMkLst>
        </pc:inkChg>
        <pc:inkChg chg="del">
          <ac:chgData name="PIPAN MICHELE" userId="S::4390@ds.units.it::da00a2aa-4c64-4bcb-a497-1055e4cd2351" providerId="AD" clId="Web-{160B95E7-B282-0275-3BBD-35BA9EAE3FAA}" dt="2023-09-24T19:13:06.905" v="97"/>
          <ac:inkMkLst>
            <pc:docMk/>
            <pc:sldMk cId="0" sldId="267"/>
            <ac:inkMk id="29" creationId="{40A9DCAD-EF21-B6CC-3815-327BE4287263}"/>
          </ac:inkMkLst>
        </pc:inkChg>
        <pc:inkChg chg="del">
          <ac:chgData name="PIPAN MICHELE" userId="S::4390@ds.units.it::da00a2aa-4c64-4bcb-a497-1055e4cd2351" providerId="AD" clId="Web-{160B95E7-B282-0275-3BBD-35BA9EAE3FAA}" dt="2023-09-24T19:13:10.639" v="98"/>
          <ac:inkMkLst>
            <pc:docMk/>
            <pc:sldMk cId="0" sldId="267"/>
            <ac:inkMk id="30" creationId="{38BA0F3F-2700-3BC1-7A4C-CDAA41CA9399}"/>
          </ac:inkMkLst>
        </pc:inkChg>
        <pc:inkChg chg="del">
          <ac:chgData name="PIPAN MICHELE" userId="S::4390@ds.units.it::da00a2aa-4c64-4bcb-a497-1055e4cd2351" providerId="AD" clId="Web-{160B95E7-B282-0275-3BBD-35BA9EAE3FAA}" dt="2023-09-24T19:13:12.171" v="99"/>
          <ac:inkMkLst>
            <pc:docMk/>
            <pc:sldMk cId="0" sldId="267"/>
            <ac:inkMk id="31" creationId="{88F96EF1-1F78-D6C5-900E-0D9254045C99}"/>
          </ac:inkMkLst>
        </pc:inkChg>
        <pc:inkChg chg="del">
          <ac:chgData name="PIPAN MICHELE" userId="S::4390@ds.units.it::da00a2aa-4c64-4bcb-a497-1055e4cd2351" providerId="AD" clId="Web-{160B95E7-B282-0275-3BBD-35BA9EAE3FAA}" dt="2023-09-24T19:13:15.530" v="100"/>
          <ac:inkMkLst>
            <pc:docMk/>
            <pc:sldMk cId="0" sldId="267"/>
            <ac:inkMk id="32" creationId="{5F94861A-936B-12DF-7963-25D55923BB1F}"/>
          </ac:inkMkLst>
        </pc:inkChg>
        <pc:inkChg chg="del">
          <ac:chgData name="PIPAN MICHELE" userId="S::4390@ds.units.it::da00a2aa-4c64-4bcb-a497-1055e4cd2351" providerId="AD" clId="Web-{160B95E7-B282-0275-3BBD-35BA9EAE3FAA}" dt="2023-09-24T19:13:17.421" v="101"/>
          <ac:inkMkLst>
            <pc:docMk/>
            <pc:sldMk cId="0" sldId="267"/>
            <ac:inkMk id="33" creationId="{1450EE8B-78AF-F53E-A416-1EFDF14F330C}"/>
          </ac:inkMkLst>
        </pc:inkChg>
        <pc:inkChg chg="del">
          <ac:chgData name="PIPAN MICHELE" userId="S::4390@ds.units.it::da00a2aa-4c64-4bcb-a497-1055e4cd2351" providerId="AD" clId="Web-{160B95E7-B282-0275-3BBD-35BA9EAE3FAA}" dt="2023-09-24T19:13:19.202" v="102"/>
          <ac:inkMkLst>
            <pc:docMk/>
            <pc:sldMk cId="0" sldId="267"/>
            <ac:inkMk id="34" creationId="{6428134A-E79E-50D7-E31F-3236EDC558F4}"/>
          </ac:inkMkLst>
        </pc:inkChg>
        <pc:inkChg chg="del">
          <ac:chgData name="PIPAN MICHELE" userId="S::4390@ds.units.it::da00a2aa-4c64-4bcb-a497-1055e4cd2351" providerId="AD" clId="Web-{160B95E7-B282-0275-3BBD-35BA9EAE3FAA}" dt="2023-09-24T19:13:20.546" v="103"/>
          <ac:inkMkLst>
            <pc:docMk/>
            <pc:sldMk cId="0" sldId="267"/>
            <ac:inkMk id="35" creationId="{A47FDA6E-B3A8-767E-2DA6-52644842D2D5}"/>
          </ac:inkMkLst>
        </pc:inkChg>
        <pc:inkChg chg="del">
          <ac:chgData name="PIPAN MICHELE" userId="S::4390@ds.units.it::da00a2aa-4c64-4bcb-a497-1055e4cd2351" providerId="AD" clId="Web-{160B95E7-B282-0275-3BBD-35BA9EAE3FAA}" dt="2023-09-24T19:13:22.296" v="104"/>
          <ac:inkMkLst>
            <pc:docMk/>
            <pc:sldMk cId="0" sldId="267"/>
            <ac:inkMk id="36" creationId="{BF57D940-3C28-9358-3723-7641C6474A9D}"/>
          </ac:inkMkLst>
        </pc:inkChg>
        <pc:inkChg chg="del">
          <ac:chgData name="PIPAN MICHELE" userId="S::4390@ds.units.it::da00a2aa-4c64-4bcb-a497-1055e4cd2351" providerId="AD" clId="Web-{160B95E7-B282-0275-3BBD-35BA9EAE3FAA}" dt="2023-09-24T19:12:23.341" v="82"/>
          <ac:inkMkLst>
            <pc:docMk/>
            <pc:sldMk cId="0" sldId="267"/>
            <ac:inkMk id="37" creationId="{6CB9023A-7860-9555-13E8-9F74691F09E9}"/>
          </ac:inkMkLst>
        </pc:inkChg>
        <pc:inkChg chg="del">
          <ac:chgData name="PIPAN MICHELE" userId="S::4390@ds.units.it::da00a2aa-4c64-4bcb-a497-1055e4cd2351" providerId="AD" clId="Web-{160B95E7-B282-0275-3BBD-35BA9EAE3FAA}" dt="2023-09-24T19:11:06.306" v="61"/>
          <ac:inkMkLst>
            <pc:docMk/>
            <pc:sldMk cId="0" sldId="267"/>
            <ac:inkMk id="38" creationId="{4758ACB6-DBBC-F89B-F1FC-5CBA3BB8A4A0}"/>
          </ac:inkMkLst>
        </pc:inkChg>
        <pc:inkChg chg="del">
          <ac:chgData name="PIPAN MICHELE" userId="S::4390@ds.units.it::da00a2aa-4c64-4bcb-a497-1055e4cd2351" providerId="AD" clId="Web-{160B95E7-B282-0275-3BBD-35BA9EAE3FAA}" dt="2023-09-24T19:11:08.369" v="62"/>
          <ac:inkMkLst>
            <pc:docMk/>
            <pc:sldMk cId="0" sldId="267"/>
            <ac:inkMk id="39" creationId="{54F3B416-B87F-4762-1ACA-6BEBA86A617D}"/>
          </ac:inkMkLst>
        </pc:inkChg>
        <pc:inkChg chg="del">
          <ac:chgData name="PIPAN MICHELE" userId="S::4390@ds.units.it::da00a2aa-4c64-4bcb-a497-1055e4cd2351" providerId="AD" clId="Web-{160B95E7-B282-0275-3BBD-35BA9EAE3FAA}" dt="2023-09-24T19:10:56.681" v="57"/>
          <ac:inkMkLst>
            <pc:docMk/>
            <pc:sldMk cId="0" sldId="267"/>
            <ac:inkMk id="40" creationId="{D967FA36-4F89-B0B1-6459-93B62140BDFE}"/>
          </ac:inkMkLst>
        </pc:inkChg>
        <pc:inkChg chg="del">
          <ac:chgData name="PIPAN MICHELE" userId="S::4390@ds.units.it::da00a2aa-4c64-4bcb-a497-1055e4cd2351" providerId="AD" clId="Web-{160B95E7-B282-0275-3BBD-35BA9EAE3FAA}" dt="2023-09-24T19:11:10.307" v="63"/>
          <ac:inkMkLst>
            <pc:docMk/>
            <pc:sldMk cId="0" sldId="267"/>
            <ac:inkMk id="41" creationId="{D79C7A72-C9E8-3F94-63C2-C0F6CA22C876}"/>
          </ac:inkMkLst>
        </pc:inkChg>
        <pc:inkChg chg="del">
          <ac:chgData name="PIPAN MICHELE" userId="S::4390@ds.units.it::da00a2aa-4c64-4bcb-a497-1055e4cd2351" providerId="AD" clId="Web-{160B95E7-B282-0275-3BBD-35BA9EAE3FAA}" dt="2023-09-24T19:11:11.994" v="64"/>
          <ac:inkMkLst>
            <pc:docMk/>
            <pc:sldMk cId="0" sldId="267"/>
            <ac:inkMk id="42" creationId="{DE2702D8-70D5-6592-7054-5B0851FBC672}"/>
          </ac:inkMkLst>
        </pc:inkChg>
        <pc:inkChg chg="del">
          <ac:chgData name="PIPAN MICHELE" userId="S::4390@ds.units.it::da00a2aa-4c64-4bcb-a497-1055e4cd2351" providerId="AD" clId="Web-{160B95E7-B282-0275-3BBD-35BA9EAE3FAA}" dt="2023-09-24T19:11:02.541" v="60"/>
          <ac:inkMkLst>
            <pc:docMk/>
            <pc:sldMk cId="0" sldId="267"/>
            <ac:inkMk id="43" creationId="{A3BC99A5-0D0D-6E32-A503-4AF797EBAA87}"/>
          </ac:inkMkLst>
        </pc:inkChg>
        <pc:inkChg chg="del">
          <ac:chgData name="PIPAN MICHELE" userId="S::4390@ds.units.it::da00a2aa-4c64-4bcb-a497-1055e4cd2351" providerId="AD" clId="Web-{160B95E7-B282-0275-3BBD-35BA9EAE3FAA}" dt="2023-09-24T19:11:00.181" v="59"/>
          <ac:inkMkLst>
            <pc:docMk/>
            <pc:sldMk cId="0" sldId="267"/>
            <ac:inkMk id="44" creationId="{6C559AAD-88A9-4A7B-4B5B-C4541A843043}"/>
          </ac:inkMkLst>
        </pc:inkChg>
        <pc:inkChg chg="del">
          <ac:chgData name="PIPAN MICHELE" userId="S::4390@ds.units.it::da00a2aa-4c64-4bcb-a497-1055e4cd2351" providerId="AD" clId="Web-{160B95E7-B282-0275-3BBD-35BA9EAE3FAA}" dt="2023-09-24T19:10:58.916" v="58"/>
          <ac:inkMkLst>
            <pc:docMk/>
            <pc:sldMk cId="0" sldId="267"/>
            <ac:inkMk id="45" creationId="{02BE31BE-3748-66D4-7161-BB4C949109D8}"/>
          </ac:inkMkLst>
        </pc:inkChg>
        <pc:inkChg chg="del">
          <ac:chgData name="PIPAN MICHELE" userId="S::4390@ds.units.it::da00a2aa-4c64-4bcb-a497-1055e4cd2351" providerId="AD" clId="Web-{160B95E7-B282-0275-3BBD-35BA9EAE3FAA}" dt="2023-09-24T19:11:16.948" v="66"/>
          <ac:inkMkLst>
            <pc:docMk/>
            <pc:sldMk cId="0" sldId="267"/>
            <ac:inkMk id="46" creationId="{6DA1F9EE-AC9F-10C4-12A8-71A2E66BB814}"/>
          </ac:inkMkLst>
        </pc:inkChg>
        <pc:inkChg chg="del">
          <ac:chgData name="PIPAN MICHELE" userId="S::4390@ds.units.it::da00a2aa-4c64-4bcb-a497-1055e4cd2351" providerId="AD" clId="Web-{160B95E7-B282-0275-3BBD-35BA9EAE3FAA}" dt="2023-09-24T19:11:15.744" v="65"/>
          <ac:inkMkLst>
            <pc:docMk/>
            <pc:sldMk cId="0" sldId="267"/>
            <ac:inkMk id="47" creationId="{82531B35-ED9D-39D7-4B3C-B4F71FEB4615}"/>
          </ac:inkMkLst>
        </pc:inkChg>
        <pc:inkChg chg="del">
          <ac:chgData name="PIPAN MICHELE" userId="S::4390@ds.units.it::da00a2aa-4c64-4bcb-a497-1055e4cd2351" providerId="AD" clId="Web-{160B95E7-B282-0275-3BBD-35BA9EAE3FAA}" dt="2023-09-24T19:11:39.308" v="73"/>
          <ac:inkMkLst>
            <pc:docMk/>
            <pc:sldMk cId="0" sldId="267"/>
            <ac:inkMk id="48" creationId="{AE69D647-633B-DD7B-E676-1160FCE75FF1}"/>
          </ac:inkMkLst>
        </pc:inkChg>
        <pc:inkChg chg="del">
          <ac:chgData name="PIPAN MICHELE" userId="S::4390@ds.units.it::da00a2aa-4c64-4bcb-a497-1055e4cd2351" providerId="AD" clId="Web-{160B95E7-B282-0275-3BBD-35BA9EAE3FAA}" dt="2023-09-24T19:11:37.042" v="72"/>
          <ac:inkMkLst>
            <pc:docMk/>
            <pc:sldMk cId="0" sldId="267"/>
            <ac:inkMk id="49" creationId="{B418ED42-6863-A090-50C2-E4B5A5000742}"/>
          </ac:inkMkLst>
        </pc:inkChg>
      </pc:sldChg>
      <pc:sldChg chg="delSp modSp del">
        <pc:chgData name="PIPAN MICHELE" userId="S::4390@ds.units.it::da00a2aa-4c64-4bcb-a497-1055e4cd2351" providerId="AD" clId="Web-{160B95E7-B282-0275-3BBD-35BA9EAE3FAA}" dt="2023-09-24T18:43:54.874" v="20"/>
        <pc:sldMkLst>
          <pc:docMk/>
          <pc:sldMk cId="0" sldId="280"/>
        </pc:sldMkLst>
        <pc:spChg chg="del mod">
          <ac:chgData name="PIPAN MICHELE" userId="S::4390@ds.units.it::da00a2aa-4c64-4bcb-a497-1055e4cd2351" providerId="AD" clId="Web-{160B95E7-B282-0275-3BBD-35BA9EAE3FAA}" dt="2023-09-24T18:41:45.680" v="12"/>
          <ac:spMkLst>
            <pc:docMk/>
            <pc:sldMk cId="0" sldId="280"/>
            <ac:spMk id="4" creationId="{63F4F28E-9C75-323B-9ACC-F4CDE618842C}"/>
          </ac:spMkLst>
        </pc:spChg>
      </pc:sldChg>
      <pc:sldChg chg="ord">
        <pc:chgData name="PIPAN MICHELE" userId="S::4390@ds.units.it::da00a2aa-4c64-4bcb-a497-1055e4cd2351" providerId="AD" clId="Web-{160B95E7-B282-0275-3BBD-35BA9EAE3FAA}" dt="2023-09-24T18:43:25.857" v="19"/>
        <pc:sldMkLst>
          <pc:docMk/>
          <pc:sldMk cId="595499131" sldId="281"/>
        </pc:sldMkLst>
      </pc:sldChg>
      <pc:sldChg chg="add del ord">
        <pc:chgData name="PIPAN MICHELE" userId="S::4390@ds.units.it::da00a2aa-4c64-4bcb-a497-1055e4cd2351" providerId="AD" clId="Web-{160B95E7-B282-0275-3BBD-35BA9EAE3FAA}" dt="2023-09-24T18:43:16.872" v="17"/>
        <pc:sldMkLst>
          <pc:docMk/>
          <pc:sldMk cId="2612957058" sldId="282"/>
        </pc:sldMkLst>
      </pc:sldChg>
      <pc:sldChg chg="add del ord">
        <pc:chgData name="PIPAN MICHELE" userId="S::4390@ds.units.it::da00a2aa-4c64-4bcb-a497-1055e4cd2351" providerId="AD" clId="Web-{160B95E7-B282-0275-3BBD-35BA9EAE3FAA}" dt="2023-09-24T18:43:16.872" v="16"/>
        <pc:sldMkLst>
          <pc:docMk/>
          <pc:sldMk cId="3488746815" sldId="283"/>
        </pc:sldMkLst>
      </pc:sldChg>
      <pc:sldChg chg="add del ord">
        <pc:chgData name="PIPAN MICHELE" userId="S::4390@ds.units.it::da00a2aa-4c64-4bcb-a497-1055e4cd2351" providerId="AD" clId="Web-{160B95E7-B282-0275-3BBD-35BA9EAE3FAA}" dt="2023-09-24T18:43:16.872" v="15"/>
        <pc:sldMkLst>
          <pc:docMk/>
          <pc:sldMk cId="4278024505" sldId="284"/>
        </pc:sldMkLst>
      </pc:sldChg>
      <pc:sldChg chg="add del ord">
        <pc:chgData name="PIPAN MICHELE" userId="S::4390@ds.units.it::da00a2aa-4c64-4bcb-a497-1055e4cd2351" providerId="AD" clId="Web-{160B95E7-B282-0275-3BBD-35BA9EAE3FAA}" dt="2023-09-24T18:43:16.872" v="14"/>
        <pc:sldMkLst>
          <pc:docMk/>
          <pc:sldMk cId="3128220092" sldId="285"/>
        </pc:sldMkLst>
      </pc:sldChg>
      <pc:sldChg chg="ord">
        <pc:chgData name="PIPAN MICHELE" userId="S::4390@ds.units.it::da00a2aa-4c64-4bcb-a497-1055e4cd2351" providerId="AD" clId="Web-{160B95E7-B282-0275-3BBD-35BA9EAE3FAA}" dt="2023-09-24T18:43:16.872" v="13"/>
        <pc:sldMkLst>
          <pc:docMk/>
          <pc:sldMk cId="1483636735" sldId="286"/>
        </pc:sldMkLst>
      </pc:sldChg>
      <pc:sldChg chg="add ord">
        <pc:chgData name="PIPAN MICHELE" userId="S::4390@ds.units.it::da00a2aa-4c64-4bcb-a497-1055e4cd2351" providerId="AD" clId="Web-{160B95E7-B282-0275-3BBD-35BA9EAE3FAA}" dt="2023-09-24T18:37:30.008" v="1"/>
        <pc:sldMkLst>
          <pc:docMk/>
          <pc:sldMk cId="142148890" sldId="287"/>
        </pc:sldMkLst>
      </pc:sldChg>
      <pc:sldChg chg="addSp delSp modSp new">
        <pc:chgData name="PIPAN MICHELE" userId="S::4390@ds.units.it::da00a2aa-4c64-4bcb-a497-1055e4cd2351" providerId="AD" clId="Web-{160B95E7-B282-0275-3BBD-35BA9EAE3FAA}" dt="2023-09-24T19:05:23.151" v="25" actId="14100"/>
        <pc:sldMkLst>
          <pc:docMk/>
          <pc:sldMk cId="2343956754" sldId="288"/>
        </pc:sldMkLst>
        <pc:spChg chg="del">
          <ac:chgData name="PIPAN MICHELE" userId="S::4390@ds.units.it::da00a2aa-4c64-4bcb-a497-1055e4cd2351" providerId="AD" clId="Web-{160B95E7-B282-0275-3BBD-35BA9EAE3FAA}" dt="2023-09-24T19:05:12.385" v="23"/>
          <ac:spMkLst>
            <pc:docMk/>
            <pc:sldMk cId="2343956754" sldId="288"/>
            <ac:spMk id="2" creationId="{D70660BC-2EBD-3030-D556-E6AF5FED399E}"/>
          </ac:spMkLst>
        </pc:spChg>
        <pc:picChg chg="add mod">
          <ac:chgData name="PIPAN MICHELE" userId="S::4390@ds.units.it::da00a2aa-4c64-4bcb-a497-1055e4cd2351" providerId="AD" clId="Web-{160B95E7-B282-0275-3BBD-35BA9EAE3FAA}" dt="2023-09-24T19:05:23.151" v="25" actId="14100"/>
          <ac:picMkLst>
            <pc:docMk/>
            <pc:sldMk cId="2343956754" sldId="288"/>
            <ac:picMk id="3" creationId="{DAE2CB8A-418E-012D-B39B-7D00AE08C6E7}"/>
          </ac:picMkLst>
        </pc:picChg>
      </pc:sldChg>
      <pc:sldChg chg="add">
        <pc:chgData name="PIPAN MICHELE" userId="S::4390@ds.units.it::da00a2aa-4c64-4bcb-a497-1055e4cd2351" providerId="AD" clId="Web-{160B95E7-B282-0275-3BBD-35BA9EAE3FAA}" dt="2023-09-24T19:06:49.123" v="26"/>
        <pc:sldMkLst>
          <pc:docMk/>
          <pc:sldMk cId="2644868014" sldId="289"/>
        </pc:sldMkLst>
      </pc:sldChg>
      <pc:sldChg chg="add">
        <pc:chgData name="PIPAN MICHELE" userId="S::4390@ds.units.it::da00a2aa-4c64-4bcb-a497-1055e4cd2351" providerId="AD" clId="Web-{160B95E7-B282-0275-3BBD-35BA9EAE3FAA}" dt="2023-09-24T19:07:02.671" v="27"/>
        <pc:sldMkLst>
          <pc:docMk/>
          <pc:sldMk cId="1798035191" sldId="290"/>
        </pc:sldMkLst>
      </pc:sldChg>
      <pc:sldChg chg="add">
        <pc:chgData name="PIPAN MICHELE" userId="S::4390@ds.units.it::da00a2aa-4c64-4bcb-a497-1055e4cd2351" providerId="AD" clId="Web-{160B95E7-B282-0275-3BBD-35BA9EAE3FAA}" dt="2023-09-24T19:07:18.796" v="28"/>
        <pc:sldMkLst>
          <pc:docMk/>
          <pc:sldMk cId="2319470873" sldId="291"/>
        </pc:sldMkLst>
      </pc:sldChg>
      <pc:sldChg chg="add">
        <pc:chgData name="PIPAN MICHELE" userId="S::4390@ds.units.it::da00a2aa-4c64-4bcb-a497-1055e4cd2351" providerId="AD" clId="Web-{160B95E7-B282-0275-3BBD-35BA9EAE3FAA}" dt="2023-09-24T19:07:36.734" v="29"/>
        <pc:sldMkLst>
          <pc:docMk/>
          <pc:sldMk cId="3886284410" sldId="292"/>
        </pc:sldMkLst>
      </pc:sldChg>
      <pc:sldChg chg="add">
        <pc:chgData name="PIPAN MICHELE" userId="S::4390@ds.units.it::da00a2aa-4c64-4bcb-a497-1055e4cd2351" providerId="AD" clId="Web-{160B95E7-B282-0275-3BBD-35BA9EAE3FAA}" dt="2023-09-24T19:07:47.047" v="30"/>
        <pc:sldMkLst>
          <pc:docMk/>
          <pc:sldMk cId="1249688159" sldId="293"/>
        </pc:sldMkLst>
      </pc:sldChg>
      <pc:sldChg chg="add">
        <pc:chgData name="PIPAN MICHELE" userId="S::4390@ds.units.it::da00a2aa-4c64-4bcb-a497-1055e4cd2351" providerId="AD" clId="Web-{160B95E7-B282-0275-3BBD-35BA9EAE3FAA}" dt="2023-09-24T19:08:00.128" v="31"/>
        <pc:sldMkLst>
          <pc:docMk/>
          <pc:sldMk cId="3268253455" sldId="294"/>
        </pc:sldMkLst>
      </pc:sldChg>
      <pc:sldChg chg="add">
        <pc:chgData name="PIPAN MICHELE" userId="S::4390@ds.units.it::da00a2aa-4c64-4bcb-a497-1055e4cd2351" providerId="AD" clId="Web-{160B95E7-B282-0275-3BBD-35BA9EAE3FAA}" dt="2023-09-24T19:08:08.316" v="32"/>
        <pc:sldMkLst>
          <pc:docMk/>
          <pc:sldMk cId="1362819926" sldId="295"/>
        </pc:sldMkLst>
      </pc:sldChg>
      <pc:sldChg chg="add">
        <pc:chgData name="PIPAN MICHELE" userId="S::4390@ds.units.it::da00a2aa-4c64-4bcb-a497-1055e4cd2351" providerId="AD" clId="Web-{160B95E7-B282-0275-3BBD-35BA9EAE3FAA}" dt="2023-09-24T19:09:03.896" v="33"/>
        <pc:sldMkLst>
          <pc:docMk/>
          <pc:sldMk cId="681176532" sldId="296"/>
        </pc:sldMkLst>
      </pc:sldChg>
      <pc:sldChg chg="add">
        <pc:chgData name="PIPAN MICHELE" userId="S::4390@ds.units.it::da00a2aa-4c64-4bcb-a497-1055e4cd2351" providerId="AD" clId="Web-{160B95E7-B282-0275-3BBD-35BA9EAE3FAA}" dt="2023-09-24T19:09:12.209" v="34"/>
        <pc:sldMkLst>
          <pc:docMk/>
          <pc:sldMk cId="3804867356" sldId="297"/>
        </pc:sldMkLst>
      </pc:sldChg>
      <pc:sldChg chg="add">
        <pc:chgData name="PIPAN MICHELE" userId="S::4390@ds.units.it::da00a2aa-4c64-4bcb-a497-1055e4cd2351" providerId="AD" clId="Web-{160B95E7-B282-0275-3BBD-35BA9EAE3FAA}" dt="2023-09-24T19:09:28.912" v="35"/>
        <pc:sldMkLst>
          <pc:docMk/>
          <pc:sldMk cId="2416714671" sldId="298"/>
        </pc:sldMkLst>
      </pc:sldChg>
      <pc:sldMasterChg chg="add addSldLayout">
        <pc:chgData name="PIPAN MICHELE" userId="S::4390@ds.units.it::da00a2aa-4c64-4bcb-a497-1055e4cd2351" providerId="AD" clId="Web-{160B95E7-B282-0275-3BBD-35BA9EAE3FAA}" dt="2023-09-24T18:37:19.929" v="0"/>
        <pc:sldMasterMkLst>
          <pc:docMk/>
          <pc:sldMasterMk cId="0" sldId="2147483656"/>
        </pc:sldMasterMkLst>
        <pc:sldLayoutChg chg="add">
          <pc:chgData name="PIPAN MICHELE" userId="S::4390@ds.units.it::da00a2aa-4c64-4bcb-a497-1055e4cd2351" providerId="AD" clId="Web-{160B95E7-B282-0275-3BBD-35BA9EAE3FAA}" dt="2023-09-24T18:37:19.929" v="0"/>
          <pc:sldLayoutMkLst>
            <pc:docMk/>
            <pc:sldMasterMk cId="0" sldId="2147483656"/>
            <pc:sldLayoutMk cId="3133243552" sldId="2147483655"/>
          </pc:sldLayoutMkLst>
        </pc:sldLayoutChg>
      </pc:sldMasterChg>
      <pc:sldMasterChg chg="add addSldLayout">
        <pc:chgData name="PIPAN MICHELE" userId="S::4390@ds.units.it::da00a2aa-4c64-4bcb-a497-1055e4cd2351" providerId="AD" clId="Web-{160B95E7-B282-0275-3BBD-35BA9EAE3FAA}" dt="2023-09-24T19:07:47.047" v="30"/>
        <pc:sldMasterMkLst>
          <pc:docMk/>
          <pc:sldMasterMk cId="0" sldId="2147483657"/>
        </pc:sldMasterMkLst>
        <pc:sldLayoutChg chg="add">
          <pc:chgData name="PIPAN MICHELE" userId="S::4390@ds.units.it::da00a2aa-4c64-4bcb-a497-1055e4cd2351" providerId="AD" clId="Web-{160B95E7-B282-0275-3BBD-35BA9EAE3FAA}" dt="2023-09-24T19:06:49.123" v="26"/>
          <pc:sldLayoutMkLst>
            <pc:docMk/>
            <pc:sldMasterMk cId="0" sldId="2147483657"/>
            <pc:sldLayoutMk cId="0" sldId="2147483654"/>
          </pc:sldLayoutMkLst>
        </pc:sldLayoutChg>
        <pc:sldLayoutChg chg="add">
          <pc:chgData name="PIPAN MICHELE" userId="S::4390@ds.units.it::da00a2aa-4c64-4bcb-a497-1055e4cd2351" providerId="AD" clId="Web-{160B95E7-B282-0275-3BBD-35BA9EAE3FAA}" dt="2023-09-24T19:07:18.796" v="28"/>
          <pc:sldLayoutMkLst>
            <pc:docMk/>
            <pc:sldMasterMk cId="0" sldId="2147483657"/>
            <pc:sldLayoutMk cId="0" sldId="2147483658"/>
          </pc:sldLayoutMkLst>
        </pc:sldLayoutChg>
        <pc:sldLayoutChg chg="add">
          <pc:chgData name="PIPAN MICHELE" userId="S::4390@ds.units.it::da00a2aa-4c64-4bcb-a497-1055e4cd2351" providerId="AD" clId="Web-{160B95E7-B282-0275-3BBD-35BA9EAE3FAA}" dt="2023-09-24T19:07:47.047" v="30"/>
          <pc:sldLayoutMkLst>
            <pc:docMk/>
            <pc:sldMasterMk cId="0" sldId="2147483657"/>
            <pc:sldLayoutMk cId="0" sldId="2147483659"/>
          </pc:sldLayoutMkLst>
        </pc:sldLayoutChg>
      </pc:sldMasterChg>
    </pc:docChg>
  </pc:docChgLst>
  <pc:docChgLst>
    <pc:chgData name="PIPAN MICHELE" userId="S::4390@ds.units.it::da00a2aa-4c64-4bcb-a497-1055e4cd2351" providerId="AD" clId="Web-{38900470-FFCA-2E0D-D423-2957CA5D9417}"/>
    <pc:docChg chg="addSld delSld modSld">
      <pc:chgData name="PIPAN MICHELE" userId="S::4390@ds.units.it::da00a2aa-4c64-4bcb-a497-1055e4cd2351" providerId="AD" clId="Web-{38900470-FFCA-2E0D-D423-2957CA5D9417}" dt="2022-10-02T13:42:45.826" v="46" actId="1076"/>
      <pc:docMkLst>
        <pc:docMk/>
      </pc:docMkLst>
      <pc:sldChg chg="modSp">
        <pc:chgData name="PIPAN MICHELE" userId="S::4390@ds.units.it::da00a2aa-4c64-4bcb-a497-1055e4cd2351" providerId="AD" clId="Web-{38900470-FFCA-2E0D-D423-2957CA5D9417}" dt="2022-10-02T09:09:20.106" v="1" actId="20577"/>
        <pc:sldMkLst>
          <pc:docMk/>
          <pc:sldMk cId="0" sldId="256"/>
        </pc:sldMkLst>
        <pc:spChg chg="mod">
          <ac:chgData name="PIPAN MICHELE" userId="S::4390@ds.units.it::da00a2aa-4c64-4bcb-a497-1055e4cd2351" providerId="AD" clId="Web-{38900470-FFCA-2E0D-D423-2957CA5D9417}" dt="2022-10-02T09:09:20.106" v="1" actId="20577"/>
          <ac:spMkLst>
            <pc:docMk/>
            <pc:sldMk cId="0" sldId="256"/>
            <ac:spMk id="53" creationId="{00000000-0000-0000-0000-000000000000}"/>
          </ac:spMkLst>
        </pc:spChg>
      </pc:sldChg>
      <pc:sldChg chg="addSp delSp modSp">
        <pc:chgData name="PIPAN MICHELE" userId="S::4390@ds.units.it::da00a2aa-4c64-4bcb-a497-1055e4cd2351" providerId="AD" clId="Web-{38900470-FFCA-2E0D-D423-2957CA5D9417}" dt="2022-10-02T13:42:45.826" v="46" actId="1076"/>
        <pc:sldMkLst>
          <pc:docMk/>
          <pc:sldMk cId="0" sldId="280"/>
        </pc:sldMkLst>
        <pc:spChg chg="add mod">
          <ac:chgData name="PIPAN MICHELE" userId="S::4390@ds.units.it::da00a2aa-4c64-4bcb-a497-1055e4cd2351" providerId="AD" clId="Web-{38900470-FFCA-2E0D-D423-2957CA5D9417}" dt="2022-10-02T13:42:45.826" v="46" actId="1076"/>
          <ac:spMkLst>
            <pc:docMk/>
            <pc:sldMk cId="0" sldId="280"/>
            <ac:spMk id="4" creationId="{63F4F28E-9C75-323B-9ACC-F4CDE618842C}"/>
          </ac:spMkLst>
        </pc:spChg>
        <pc:spChg chg="del">
          <ac:chgData name="PIPAN MICHELE" userId="S::4390@ds.units.it::da00a2aa-4c64-4bcb-a497-1055e4cd2351" providerId="AD" clId="Web-{38900470-FFCA-2E0D-D423-2957CA5D9417}" dt="2022-10-02T13:36:24.970" v="15"/>
          <ac:spMkLst>
            <pc:docMk/>
            <pc:sldMk cId="0" sldId="280"/>
            <ac:spMk id="224" creationId="{00000000-0000-0000-0000-000000000000}"/>
          </ac:spMkLst>
        </pc:spChg>
        <pc:spChg chg="del">
          <ac:chgData name="PIPAN MICHELE" userId="S::4390@ds.units.it::da00a2aa-4c64-4bcb-a497-1055e4cd2351" providerId="AD" clId="Web-{38900470-FFCA-2E0D-D423-2957CA5D9417}" dt="2022-10-02T13:36:24.970" v="14"/>
          <ac:spMkLst>
            <pc:docMk/>
            <pc:sldMk cId="0" sldId="280"/>
            <ac:spMk id="225" creationId="{00000000-0000-0000-0000-000000000000}"/>
          </ac:spMkLst>
        </pc:spChg>
        <pc:spChg chg="del">
          <ac:chgData name="PIPAN MICHELE" userId="S::4390@ds.units.it::da00a2aa-4c64-4bcb-a497-1055e4cd2351" providerId="AD" clId="Web-{38900470-FFCA-2E0D-D423-2957CA5D9417}" dt="2022-10-02T13:36:24.970" v="13"/>
          <ac:spMkLst>
            <pc:docMk/>
            <pc:sldMk cId="0" sldId="280"/>
            <ac:spMk id="226" creationId="{00000000-0000-0000-0000-000000000000}"/>
          </ac:spMkLst>
        </pc:spChg>
        <pc:spChg chg="del">
          <ac:chgData name="PIPAN MICHELE" userId="S::4390@ds.units.it::da00a2aa-4c64-4bcb-a497-1055e4cd2351" providerId="AD" clId="Web-{38900470-FFCA-2E0D-D423-2957CA5D9417}" dt="2022-10-02T13:36:24.970" v="12"/>
          <ac:spMkLst>
            <pc:docMk/>
            <pc:sldMk cId="0" sldId="280"/>
            <ac:spMk id="227" creationId="{00000000-0000-0000-0000-000000000000}"/>
          </ac:spMkLst>
        </pc:spChg>
        <pc:spChg chg="del">
          <ac:chgData name="PIPAN MICHELE" userId="S::4390@ds.units.it::da00a2aa-4c64-4bcb-a497-1055e4cd2351" providerId="AD" clId="Web-{38900470-FFCA-2E0D-D423-2957CA5D9417}" dt="2022-10-02T13:36:24.970" v="11"/>
          <ac:spMkLst>
            <pc:docMk/>
            <pc:sldMk cId="0" sldId="280"/>
            <ac:spMk id="228" creationId="{00000000-0000-0000-0000-000000000000}"/>
          </ac:spMkLst>
        </pc:spChg>
        <pc:spChg chg="del">
          <ac:chgData name="PIPAN MICHELE" userId="S::4390@ds.units.it::da00a2aa-4c64-4bcb-a497-1055e4cd2351" providerId="AD" clId="Web-{38900470-FFCA-2E0D-D423-2957CA5D9417}" dt="2022-10-02T13:36:24.970" v="10"/>
          <ac:spMkLst>
            <pc:docMk/>
            <pc:sldMk cId="0" sldId="280"/>
            <ac:spMk id="229" creationId="{00000000-0000-0000-0000-000000000000}"/>
          </ac:spMkLst>
        </pc:spChg>
        <pc:spChg chg="del">
          <ac:chgData name="PIPAN MICHELE" userId="S::4390@ds.units.it::da00a2aa-4c64-4bcb-a497-1055e4cd2351" providerId="AD" clId="Web-{38900470-FFCA-2E0D-D423-2957CA5D9417}" dt="2022-10-02T13:36:24.955" v="9"/>
          <ac:spMkLst>
            <pc:docMk/>
            <pc:sldMk cId="0" sldId="280"/>
            <ac:spMk id="230" creationId="{00000000-0000-0000-0000-000000000000}"/>
          </ac:spMkLst>
        </pc:spChg>
        <pc:spChg chg="del">
          <ac:chgData name="PIPAN MICHELE" userId="S::4390@ds.units.it::da00a2aa-4c64-4bcb-a497-1055e4cd2351" providerId="AD" clId="Web-{38900470-FFCA-2E0D-D423-2957CA5D9417}" dt="2022-10-02T13:36:24.955" v="8"/>
          <ac:spMkLst>
            <pc:docMk/>
            <pc:sldMk cId="0" sldId="280"/>
            <ac:spMk id="231" creationId="{00000000-0000-0000-0000-000000000000}"/>
          </ac:spMkLst>
        </pc:spChg>
        <pc:spChg chg="del">
          <ac:chgData name="PIPAN MICHELE" userId="S::4390@ds.units.it::da00a2aa-4c64-4bcb-a497-1055e4cd2351" providerId="AD" clId="Web-{38900470-FFCA-2E0D-D423-2957CA5D9417}" dt="2022-10-02T13:36:24.955" v="7"/>
          <ac:spMkLst>
            <pc:docMk/>
            <pc:sldMk cId="0" sldId="280"/>
            <ac:spMk id="232" creationId="{00000000-0000-0000-0000-000000000000}"/>
          </ac:spMkLst>
        </pc:spChg>
        <pc:spChg chg="del">
          <ac:chgData name="PIPAN MICHELE" userId="S::4390@ds.units.it::da00a2aa-4c64-4bcb-a497-1055e4cd2351" providerId="AD" clId="Web-{38900470-FFCA-2E0D-D423-2957CA5D9417}" dt="2022-10-02T13:36:24.955" v="6"/>
          <ac:spMkLst>
            <pc:docMk/>
            <pc:sldMk cId="0" sldId="280"/>
            <ac:spMk id="233" creationId="{00000000-0000-0000-0000-000000000000}"/>
          </ac:spMkLst>
        </pc:spChg>
        <pc:graphicFrameChg chg="mod">
          <ac:chgData name="PIPAN MICHELE" userId="S::4390@ds.units.it::da00a2aa-4c64-4bcb-a497-1055e4cd2351" providerId="AD" clId="Web-{38900470-FFCA-2E0D-D423-2957CA5D9417}" dt="2022-10-02T13:38:16.411" v="21" actId="14100"/>
          <ac:graphicFrameMkLst>
            <pc:docMk/>
            <pc:sldMk cId="0" sldId="280"/>
            <ac:graphicFrameMk id="2" creationId="{B5D8E125-2B6C-4D8E-6AFB-B8BF3147EDA6}"/>
          </ac:graphicFrameMkLst>
        </pc:graphicFrameChg>
        <pc:graphicFrameChg chg="mod">
          <ac:chgData name="PIPAN MICHELE" userId="S::4390@ds.units.it::da00a2aa-4c64-4bcb-a497-1055e4cd2351" providerId="AD" clId="Web-{38900470-FFCA-2E0D-D423-2957CA5D9417}" dt="2022-10-02T13:39:23.554" v="24" actId="1076"/>
          <ac:graphicFrameMkLst>
            <pc:docMk/>
            <pc:sldMk cId="0" sldId="280"/>
            <ac:graphicFrameMk id="3" creationId="{236C592A-52BB-11CA-C8C2-7A8628AC7F5E}"/>
          </ac:graphicFrameMkLst>
        </pc:graphicFrameChg>
        <pc:picChg chg="del">
          <ac:chgData name="PIPAN MICHELE" userId="S::4390@ds.units.it::da00a2aa-4c64-4bcb-a497-1055e4cd2351" providerId="AD" clId="Web-{38900470-FFCA-2E0D-D423-2957CA5D9417}" dt="2022-10-02T13:36:20.923" v="5"/>
          <ac:picMkLst>
            <pc:docMk/>
            <pc:sldMk cId="0" sldId="280"/>
            <ac:picMk id="223" creationId="{00000000-0000-0000-0000-000000000000}"/>
          </ac:picMkLst>
        </pc:picChg>
      </pc:sldChg>
      <pc:sldChg chg="add replId">
        <pc:chgData name="PIPAN MICHELE" userId="S::4390@ds.units.it::da00a2aa-4c64-4bcb-a497-1055e4cd2351" providerId="AD" clId="Web-{38900470-FFCA-2E0D-D423-2957CA5D9417}" dt="2022-10-02T13:36:16.439" v="4"/>
        <pc:sldMkLst>
          <pc:docMk/>
          <pc:sldMk cId="595499131" sldId="281"/>
        </pc:sldMkLst>
      </pc:sldChg>
      <pc:sldChg chg="add del replId">
        <pc:chgData name="PIPAN MICHELE" userId="S::4390@ds.units.it::da00a2aa-4c64-4bcb-a497-1055e4cd2351" providerId="AD" clId="Web-{38900470-FFCA-2E0D-D423-2957CA5D9417}" dt="2022-10-02T13:36:05.782" v="3"/>
        <pc:sldMkLst>
          <pc:docMk/>
          <pc:sldMk cId="4182490122" sldId="281"/>
        </pc:sldMkLst>
      </pc:sldChg>
    </pc:docChg>
  </pc:docChgLst>
  <pc:docChgLst>
    <pc:chgData name="PIPAN MICHELE" userId="S::4390@ds.units.it::da00a2aa-4c64-4bcb-a497-1055e4cd2351" providerId="AD" clId="Web-{4F2AC15D-37DF-C31A-A6A6-363587A4AF75}"/>
    <pc:docChg chg="delSld sldOrd">
      <pc:chgData name="PIPAN MICHELE" userId="S::4390@ds.units.it::da00a2aa-4c64-4bcb-a497-1055e4cd2351" providerId="AD" clId="Web-{4F2AC15D-37DF-C31A-A6A6-363587A4AF75}" dt="2024-09-20T11:29:51.110" v="8"/>
      <pc:docMkLst>
        <pc:docMk/>
      </pc:docMkLst>
      <pc:sldChg chg="ord">
        <pc:chgData name="PIPAN MICHELE" userId="S::4390@ds.units.it::da00a2aa-4c64-4bcb-a497-1055e4cd2351" providerId="AD" clId="Web-{4F2AC15D-37DF-C31A-A6A6-363587A4AF75}" dt="2024-09-20T11:29:51.110" v="8"/>
        <pc:sldMkLst>
          <pc:docMk/>
          <pc:sldMk cId="0" sldId="277"/>
        </pc:sldMkLst>
      </pc:sldChg>
      <pc:sldChg chg="ord">
        <pc:chgData name="PIPAN MICHELE" userId="S::4390@ds.units.it::da00a2aa-4c64-4bcb-a497-1055e4cd2351" providerId="AD" clId="Web-{4F2AC15D-37DF-C31A-A6A6-363587A4AF75}" dt="2024-09-20T11:29:51.110" v="7"/>
        <pc:sldMkLst>
          <pc:docMk/>
          <pc:sldMk cId="0" sldId="278"/>
        </pc:sldMkLst>
      </pc:sldChg>
      <pc:sldChg chg="ord">
        <pc:chgData name="PIPAN MICHELE" userId="S::4390@ds.units.it::da00a2aa-4c64-4bcb-a497-1055e4cd2351" providerId="AD" clId="Web-{4F2AC15D-37DF-C31A-A6A6-363587A4AF75}" dt="2024-09-20T11:29:51.110" v="6"/>
        <pc:sldMkLst>
          <pc:docMk/>
          <pc:sldMk cId="0" sldId="279"/>
        </pc:sldMkLst>
      </pc:sldChg>
      <pc:sldChg chg="del">
        <pc:chgData name="PIPAN MICHELE" userId="S::4390@ds.units.it::da00a2aa-4c64-4bcb-a497-1055e4cd2351" providerId="AD" clId="Web-{4F2AC15D-37DF-C31A-A6A6-363587A4AF75}" dt="2024-09-20T11:25:06.257" v="4"/>
        <pc:sldMkLst>
          <pc:docMk/>
          <pc:sldMk cId="2612957058" sldId="282"/>
        </pc:sldMkLst>
      </pc:sldChg>
      <pc:sldChg chg="del">
        <pc:chgData name="PIPAN MICHELE" userId="S::4390@ds.units.it::da00a2aa-4c64-4bcb-a497-1055e4cd2351" providerId="AD" clId="Web-{4F2AC15D-37DF-C31A-A6A6-363587A4AF75}" dt="2024-09-20T11:25:06.242" v="3"/>
        <pc:sldMkLst>
          <pc:docMk/>
          <pc:sldMk cId="3488746815" sldId="283"/>
        </pc:sldMkLst>
      </pc:sldChg>
      <pc:sldChg chg="del">
        <pc:chgData name="PIPAN MICHELE" userId="S::4390@ds.units.it::da00a2aa-4c64-4bcb-a497-1055e4cd2351" providerId="AD" clId="Web-{4F2AC15D-37DF-C31A-A6A6-363587A4AF75}" dt="2024-09-20T11:25:06.195" v="2"/>
        <pc:sldMkLst>
          <pc:docMk/>
          <pc:sldMk cId="4278024505" sldId="284"/>
        </pc:sldMkLst>
      </pc:sldChg>
      <pc:sldChg chg="del">
        <pc:chgData name="PIPAN MICHELE" userId="S::4390@ds.units.it::da00a2aa-4c64-4bcb-a497-1055e4cd2351" providerId="AD" clId="Web-{4F2AC15D-37DF-C31A-A6A6-363587A4AF75}" dt="2024-09-20T11:25:06.179" v="1"/>
        <pc:sldMkLst>
          <pc:docMk/>
          <pc:sldMk cId="3128220092" sldId="285"/>
        </pc:sldMkLst>
      </pc:sldChg>
      <pc:sldChg chg="del">
        <pc:chgData name="PIPAN MICHELE" userId="S::4390@ds.units.it::da00a2aa-4c64-4bcb-a497-1055e4cd2351" providerId="AD" clId="Web-{4F2AC15D-37DF-C31A-A6A6-363587A4AF75}" dt="2024-09-20T11:25:06.164" v="0"/>
        <pc:sldMkLst>
          <pc:docMk/>
          <pc:sldMk cId="1483636735" sldId="286"/>
        </pc:sldMkLst>
      </pc:sldChg>
      <pc:sldChg chg="ord">
        <pc:chgData name="PIPAN MICHELE" userId="S::4390@ds.units.it::da00a2aa-4c64-4bcb-a497-1055e4cd2351" providerId="AD" clId="Web-{4F2AC15D-37DF-C31A-A6A6-363587A4AF75}" dt="2024-09-20T11:27:21.590" v="5"/>
        <pc:sldMkLst>
          <pc:docMk/>
          <pc:sldMk cId="142148890" sldId="287"/>
        </pc:sldMkLst>
      </pc:sldChg>
    </pc:docChg>
  </pc:docChgLst>
  <pc:docChgLst>
    <pc:chgData name="PIPAN MICHELE" userId="S::4390@ds.units.it::da00a2aa-4c64-4bcb-a497-1055e4cd2351" providerId="AD" clId="Web-{13C3BC20-CA75-E3A1-C829-3D559A42D291}"/>
    <pc:docChg chg="modSld">
      <pc:chgData name="PIPAN MICHELE" userId="S::4390@ds.units.it::da00a2aa-4c64-4bcb-a497-1055e4cd2351" providerId="AD" clId="Web-{13C3BC20-CA75-E3A1-C829-3D559A42D291}" dt="2022-10-04T08:48:26.004" v="4" actId="14100"/>
      <pc:docMkLst>
        <pc:docMk/>
      </pc:docMkLst>
      <pc:sldChg chg="modSp">
        <pc:chgData name="PIPAN MICHELE" userId="S::4390@ds.units.it::da00a2aa-4c64-4bcb-a497-1055e4cd2351" providerId="AD" clId="Web-{13C3BC20-CA75-E3A1-C829-3D559A42D291}" dt="2022-10-04T08:48:26.004" v="4" actId="14100"/>
        <pc:sldMkLst>
          <pc:docMk/>
          <pc:sldMk cId="0" sldId="280"/>
        </pc:sldMkLst>
        <pc:graphicFrameChg chg="mod">
          <ac:chgData name="PIPAN MICHELE" userId="S::4390@ds.units.it::da00a2aa-4c64-4bcb-a497-1055e4cd2351" providerId="AD" clId="Web-{13C3BC20-CA75-E3A1-C829-3D559A42D291}" dt="2022-10-04T08:48:26.004" v="4" actId="14100"/>
          <ac:graphicFrameMkLst>
            <pc:docMk/>
            <pc:sldMk cId="0" sldId="280"/>
            <ac:graphicFrameMk id="3" creationId="{236C592A-52BB-11CA-C8C2-7A8628AC7F5E}"/>
          </ac:graphicFrameMkLst>
        </pc:graphicFrameChg>
      </pc:sldChg>
    </pc:docChg>
  </pc:docChgLst>
  <pc:docChgLst>
    <pc:chgData name="PIPAN MICHELE" userId="S::4390@ds.units.it::da00a2aa-4c64-4bcb-a497-1055e4cd2351" providerId="AD" clId="Web-{7FDF1B07-37E0-1284-B773-672B77ABA65C}"/>
    <pc:docChg chg="addSld modSld">
      <pc:chgData name="PIPAN MICHELE" userId="S::4390@ds.units.it::da00a2aa-4c64-4bcb-a497-1055e4cd2351" providerId="AD" clId="Web-{7FDF1B07-37E0-1284-B773-672B77ABA65C}" dt="2022-10-03T08:54:44.385" v="480"/>
      <pc:docMkLst>
        <pc:docMk/>
      </pc:docMkLst>
      <pc:sldChg chg="addSp">
        <pc:chgData name="PIPAN MICHELE" userId="S::4390@ds.units.it::da00a2aa-4c64-4bcb-a497-1055e4cd2351" providerId="AD" clId="Web-{7FDF1B07-37E0-1284-B773-672B77ABA65C}" dt="2022-10-03T08:51:46.442" v="432"/>
        <pc:sldMkLst>
          <pc:docMk/>
          <pc:sldMk cId="0" sldId="266"/>
        </pc:sldMkLst>
        <pc:inkChg chg="add">
          <ac:chgData name="PIPAN MICHELE" userId="S::4390@ds.units.it::da00a2aa-4c64-4bcb-a497-1055e4cd2351" providerId="AD" clId="Web-{7FDF1B07-37E0-1284-B773-672B77ABA65C}" dt="2022-10-03T08:51:00.097" v="412"/>
          <ac:inkMkLst>
            <pc:docMk/>
            <pc:sldMk cId="0" sldId="266"/>
            <ac:inkMk id="2" creationId="{CA623925-55FD-E011-EF5D-BD81C856E38C}"/>
          </ac:inkMkLst>
        </pc:inkChg>
        <pc:inkChg chg="add">
          <ac:chgData name="PIPAN MICHELE" userId="S::4390@ds.units.it::da00a2aa-4c64-4bcb-a497-1055e4cd2351" providerId="AD" clId="Web-{7FDF1B07-37E0-1284-B773-672B77ABA65C}" dt="2022-10-03T08:51:07.253" v="413"/>
          <ac:inkMkLst>
            <pc:docMk/>
            <pc:sldMk cId="0" sldId="266"/>
            <ac:inkMk id="3" creationId="{BAFE3718-127A-5B41-F754-C0767AAC8D2C}"/>
          </ac:inkMkLst>
        </pc:inkChg>
        <pc:inkChg chg="add">
          <ac:chgData name="PIPAN MICHELE" userId="S::4390@ds.units.it::da00a2aa-4c64-4bcb-a497-1055e4cd2351" providerId="AD" clId="Web-{7FDF1B07-37E0-1284-B773-672B77ABA65C}" dt="2022-10-03T08:51:08.925" v="414"/>
          <ac:inkMkLst>
            <pc:docMk/>
            <pc:sldMk cId="0" sldId="266"/>
            <ac:inkMk id="4" creationId="{496E331D-CCA7-5F0D-1219-07A9E8A152F3}"/>
          </ac:inkMkLst>
        </pc:inkChg>
        <pc:inkChg chg="add">
          <ac:chgData name="PIPAN MICHELE" userId="S::4390@ds.units.it::da00a2aa-4c64-4bcb-a497-1055e4cd2351" providerId="AD" clId="Web-{7FDF1B07-37E0-1284-B773-672B77ABA65C}" dt="2022-10-03T08:51:11.972" v="415"/>
          <ac:inkMkLst>
            <pc:docMk/>
            <pc:sldMk cId="0" sldId="266"/>
            <ac:inkMk id="5" creationId="{7FD65C6E-7E52-9047-E322-21263F9BD786}"/>
          </ac:inkMkLst>
        </pc:inkChg>
        <pc:inkChg chg="add">
          <ac:chgData name="PIPAN MICHELE" userId="S::4390@ds.units.it::da00a2aa-4c64-4bcb-a497-1055e4cd2351" providerId="AD" clId="Web-{7FDF1B07-37E0-1284-B773-672B77ABA65C}" dt="2022-10-03T08:51:13.519" v="416"/>
          <ac:inkMkLst>
            <pc:docMk/>
            <pc:sldMk cId="0" sldId="266"/>
            <ac:inkMk id="6" creationId="{9CC4E962-A845-9692-6FF0-06F00F68F905}"/>
          </ac:inkMkLst>
        </pc:inkChg>
        <pc:inkChg chg="add">
          <ac:chgData name="PIPAN MICHELE" userId="S::4390@ds.units.it::da00a2aa-4c64-4bcb-a497-1055e4cd2351" providerId="AD" clId="Web-{7FDF1B07-37E0-1284-B773-672B77ABA65C}" dt="2022-10-03T08:51:18.347" v="417"/>
          <ac:inkMkLst>
            <pc:docMk/>
            <pc:sldMk cId="0" sldId="266"/>
            <ac:inkMk id="7" creationId="{8FA33DD7-DE02-9A6F-96F8-3D514730A7C6}"/>
          </ac:inkMkLst>
        </pc:inkChg>
        <pc:inkChg chg="add">
          <ac:chgData name="PIPAN MICHELE" userId="S::4390@ds.units.it::da00a2aa-4c64-4bcb-a497-1055e4cd2351" providerId="AD" clId="Web-{7FDF1B07-37E0-1284-B773-672B77ABA65C}" dt="2022-10-03T08:51:20.222" v="418"/>
          <ac:inkMkLst>
            <pc:docMk/>
            <pc:sldMk cId="0" sldId="266"/>
            <ac:inkMk id="8" creationId="{7A7214BE-D0EF-1A44-5922-5F5E845098F0}"/>
          </ac:inkMkLst>
        </pc:inkChg>
        <pc:inkChg chg="add">
          <ac:chgData name="PIPAN MICHELE" userId="S::4390@ds.units.it::da00a2aa-4c64-4bcb-a497-1055e4cd2351" providerId="AD" clId="Web-{7FDF1B07-37E0-1284-B773-672B77ABA65C}" dt="2022-10-03T08:51:24.629" v="419"/>
          <ac:inkMkLst>
            <pc:docMk/>
            <pc:sldMk cId="0" sldId="266"/>
            <ac:inkMk id="9" creationId="{AEF233EC-6AC7-EB1B-AD99-8D16DD8F8A91}"/>
          </ac:inkMkLst>
        </pc:inkChg>
        <pc:inkChg chg="add">
          <ac:chgData name="PIPAN MICHELE" userId="S::4390@ds.units.it::da00a2aa-4c64-4bcb-a497-1055e4cd2351" providerId="AD" clId="Web-{7FDF1B07-37E0-1284-B773-672B77ABA65C}" dt="2022-10-03T08:51:26.535" v="420"/>
          <ac:inkMkLst>
            <pc:docMk/>
            <pc:sldMk cId="0" sldId="266"/>
            <ac:inkMk id="10" creationId="{B1CA9911-0BE1-A612-17DE-74E2B0AB73E1}"/>
          </ac:inkMkLst>
        </pc:inkChg>
        <pc:inkChg chg="add">
          <ac:chgData name="PIPAN MICHELE" userId="S::4390@ds.units.it::da00a2aa-4c64-4bcb-a497-1055e4cd2351" providerId="AD" clId="Web-{7FDF1B07-37E0-1284-B773-672B77ABA65C}" dt="2022-10-03T08:51:33.676" v="421"/>
          <ac:inkMkLst>
            <pc:docMk/>
            <pc:sldMk cId="0" sldId="266"/>
            <ac:inkMk id="11" creationId="{413FEB1E-22F3-6CC0-F15A-8067721CF00E}"/>
          </ac:inkMkLst>
        </pc:inkChg>
        <pc:inkChg chg="add">
          <ac:chgData name="PIPAN MICHELE" userId="S::4390@ds.units.it::da00a2aa-4c64-4bcb-a497-1055e4cd2351" providerId="AD" clId="Web-{7FDF1B07-37E0-1284-B773-672B77ABA65C}" dt="2022-10-03T08:51:33.676" v="422"/>
          <ac:inkMkLst>
            <pc:docMk/>
            <pc:sldMk cId="0" sldId="266"/>
            <ac:inkMk id="12" creationId="{AB0F1FAA-41F6-8DEE-6386-AD263E4CED6B}"/>
          </ac:inkMkLst>
        </pc:inkChg>
        <pc:inkChg chg="add">
          <ac:chgData name="PIPAN MICHELE" userId="S::4390@ds.units.it::da00a2aa-4c64-4bcb-a497-1055e4cd2351" providerId="AD" clId="Web-{7FDF1B07-37E0-1284-B773-672B77ABA65C}" dt="2022-10-03T08:51:33.692" v="423"/>
          <ac:inkMkLst>
            <pc:docMk/>
            <pc:sldMk cId="0" sldId="266"/>
            <ac:inkMk id="13" creationId="{AF306062-2D91-1551-3C6A-31664711B926}"/>
          </ac:inkMkLst>
        </pc:inkChg>
        <pc:inkChg chg="add">
          <ac:chgData name="PIPAN MICHELE" userId="S::4390@ds.units.it::da00a2aa-4c64-4bcb-a497-1055e4cd2351" providerId="AD" clId="Web-{7FDF1B07-37E0-1284-B773-672B77ABA65C}" dt="2022-10-03T08:51:33.692" v="424"/>
          <ac:inkMkLst>
            <pc:docMk/>
            <pc:sldMk cId="0" sldId="266"/>
            <ac:inkMk id="14" creationId="{BDCDCC65-D627-4CA0-BA25-40A1921A040C}"/>
          </ac:inkMkLst>
        </pc:inkChg>
        <pc:inkChg chg="add">
          <ac:chgData name="PIPAN MICHELE" userId="S::4390@ds.units.it::da00a2aa-4c64-4bcb-a497-1055e4cd2351" providerId="AD" clId="Web-{7FDF1B07-37E0-1284-B773-672B77ABA65C}" dt="2022-10-03T08:51:33.692" v="425"/>
          <ac:inkMkLst>
            <pc:docMk/>
            <pc:sldMk cId="0" sldId="266"/>
            <ac:inkMk id="15" creationId="{D4A8C206-27D5-9DBB-EC5E-BC5A0BDB6EBF}"/>
          </ac:inkMkLst>
        </pc:inkChg>
        <pc:inkChg chg="add">
          <ac:chgData name="PIPAN MICHELE" userId="S::4390@ds.units.it::da00a2aa-4c64-4bcb-a497-1055e4cd2351" providerId="AD" clId="Web-{7FDF1B07-37E0-1284-B773-672B77ABA65C}" dt="2022-10-03T08:51:33.692" v="426"/>
          <ac:inkMkLst>
            <pc:docMk/>
            <pc:sldMk cId="0" sldId="266"/>
            <ac:inkMk id="16" creationId="{B0FFF629-75D0-D65A-2F0F-9AC64B9DD330}"/>
          </ac:inkMkLst>
        </pc:inkChg>
        <pc:inkChg chg="add">
          <ac:chgData name="PIPAN MICHELE" userId="S::4390@ds.units.it::da00a2aa-4c64-4bcb-a497-1055e4cd2351" providerId="AD" clId="Web-{7FDF1B07-37E0-1284-B773-672B77ABA65C}" dt="2022-10-03T08:51:35.926" v="427"/>
          <ac:inkMkLst>
            <pc:docMk/>
            <pc:sldMk cId="0" sldId="266"/>
            <ac:inkMk id="17" creationId="{80E2AAAB-80D8-E61A-7C21-F01F98C71941}"/>
          </ac:inkMkLst>
        </pc:inkChg>
        <pc:inkChg chg="add">
          <ac:chgData name="PIPAN MICHELE" userId="S::4390@ds.units.it::da00a2aa-4c64-4bcb-a497-1055e4cd2351" providerId="AD" clId="Web-{7FDF1B07-37E0-1284-B773-672B77ABA65C}" dt="2022-10-03T08:51:36.848" v="428"/>
          <ac:inkMkLst>
            <pc:docMk/>
            <pc:sldMk cId="0" sldId="266"/>
            <ac:inkMk id="18" creationId="{22332C75-5EF5-63C7-00E0-E3F2A91FE91B}"/>
          </ac:inkMkLst>
        </pc:inkChg>
        <pc:inkChg chg="add">
          <ac:chgData name="PIPAN MICHELE" userId="S::4390@ds.units.it::da00a2aa-4c64-4bcb-a497-1055e4cd2351" providerId="AD" clId="Web-{7FDF1B07-37E0-1284-B773-672B77ABA65C}" dt="2022-10-03T08:51:42.911" v="429"/>
          <ac:inkMkLst>
            <pc:docMk/>
            <pc:sldMk cId="0" sldId="266"/>
            <ac:inkMk id="19" creationId="{5D99921A-0CC3-E402-AC6F-9796B5479440}"/>
          </ac:inkMkLst>
        </pc:inkChg>
        <pc:inkChg chg="add">
          <ac:chgData name="PIPAN MICHELE" userId="S::4390@ds.units.it::da00a2aa-4c64-4bcb-a497-1055e4cd2351" providerId="AD" clId="Web-{7FDF1B07-37E0-1284-B773-672B77ABA65C}" dt="2022-10-03T08:51:44.254" v="430"/>
          <ac:inkMkLst>
            <pc:docMk/>
            <pc:sldMk cId="0" sldId="266"/>
            <ac:inkMk id="20" creationId="{5A8CEFFA-58C4-6E3A-8719-6577A639DAE8}"/>
          </ac:inkMkLst>
        </pc:inkChg>
        <pc:inkChg chg="add">
          <ac:chgData name="PIPAN MICHELE" userId="S::4390@ds.units.it::da00a2aa-4c64-4bcb-a497-1055e4cd2351" providerId="AD" clId="Web-{7FDF1B07-37E0-1284-B773-672B77ABA65C}" dt="2022-10-03T08:51:45.395" v="431"/>
          <ac:inkMkLst>
            <pc:docMk/>
            <pc:sldMk cId="0" sldId="266"/>
            <ac:inkMk id="21" creationId="{A27F1986-A223-78BF-7090-5C0474295BDD}"/>
          </ac:inkMkLst>
        </pc:inkChg>
        <pc:inkChg chg="add">
          <ac:chgData name="PIPAN MICHELE" userId="S::4390@ds.units.it::da00a2aa-4c64-4bcb-a497-1055e4cd2351" providerId="AD" clId="Web-{7FDF1B07-37E0-1284-B773-672B77ABA65C}" dt="2022-10-03T08:51:46.442" v="432"/>
          <ac:inkMkLst>
            <pc:docMk/>
            <pc:sldMk cId="0" sldId="266"/>
            <ac:inkMk id="22" creationId="{84638C51-7656-C66D-D4AE-3DDE416A7E37}"/>
          </ac:inkMkLst>
        </pc:inkChg>
      </pc:sldChg>
      <pc:sldChg chg="addSp">
        <pc:chgData name="PIPAN MICHELE" userId="S::4390@ds.units.it::da00a2aa-4c64-4bcb-a497-1055e4cd2351" providerId="AD" clId="Web-{7FDF1B07-37E0-1284-B773-672B77ABA65C}" dt="2022-10-03T08:54:44.385" v="480"/>
        <pc:sldMkLst>
          <pc:docMk/>
          <pc:sldMk cId="0" sldId="267"/>
        </pc:sldMkLst>
        <pc:inkChg chg="add">
          <ac:chgData name="PIPAN MICHELE" userId="S::4390@ds.units.it::da00a2aa-4c64-4bcb-a497-1055e4cd2351" providerId="AD" clId="Web-{7FDF1B07-37E0-1284-B773-672B77ABA65C}" dt="2022-10-03T08:52:37.209" v="433"/>
          <ac:inkMkLst>
            <pc:docMk/>
            <pc:sldMk cId="0" sldId="267"/>
            <ac:inkMk id="2" creationId="{18567991-FDAF-1591-FA61-AECD162AF628}"/>
          </ac:inkMkLst>
        </pc:inkChg>
        <pc:inkChg chg="add">
          <ac:chgData name="PIPAN MICHELE" userId="S::4390@ds.units.it::da00a2aa-4c64-4bcb-a497-1055e4cd2351" providerId="AD" clId="Web-{7FDF1B07-37E0-1284-B773-672B77ABA65C}" dt="2022-10-03T08:52:37.209" v="434"/>
          <ac:inkMkLst>
            <pc:docMk/>
            <pc:sldMk cId="0" sldId="267"/>
            <ac:inkMk id="3" creationId="{2733AE2F-B5FF-1DEC-B5E1-B93C527B4F8C}"/>
          </ac:inkMkLst>
        </pc:inkChg>
        <pc:inkChg chg="add">
          <ac:chgData name="PIPAN MICHELE" userId="S::4390@ds.units.it::da00a2aa-4c64-4bcb-a497-1055e4cd2351" providerId="AD" clId="Web-{7FDF1B07-37E0-1284-B773-672B77ABA65C}" dt="2022-10-03T08:52:38.647" v="435"/>
          <ac:inkMkLst>
            <pc:docMk/>
            <pc:sldMk cId="0" sldId="267"/>
            <ac:inkMk id="4" creationId="{52E69529-871F-6E38-7092-26034BF48D1E}"/>
          </ac:inkMkLst>
        </pc:inkChg>
        <pc:inkChg chg="add">
          <ac:chgData name="PIPAN MICHELE" userId="S::4390@ds.units.it::da00a2aa-4c64-4bcb-a497-1055e4cd2351" providerId="AD" clId="Web-{7FDF1B07-37E0-1284-B773-672B77ABA65C}" dt="2022-10-03T08:52:41.287" v="436"/>
          <ac:inkMkLst>
            <pc:docMk/>
            <pc:sldMk cId="0" sldId="267"/>
            <ac:inkMk id="5" creationId="{77749F9E-D125-E594-8232-BD5111FF1383}"/>
          </ac:inkMkLst>
        </pc:inkChg>
        <pc:inkChg chg="add">
          <ac:chgData name="PIPAN MICHELE" userId="S::4390@ds.units.it::da00a2aa-4c64-4bcb-a497-1055e4cd2351" providerId="AD" clId="Web-{7FDF1B07-37E0-1284-B773-672B77ABA65C}" dt="2022-10-03T08:52:41.287" v="437"/>
          <ac:inkMkLst>
            <pc:docMk/>
            <pc:sldMk cId="0" sldId="267"/>
            <ac:inkMk id="6" creationId="{DBCA8E3B-D183-EFA5-E804-E13948F79439}"/>
          </ac:inkMkLst>
        </pc:inkChg>
        <pc:inkChg chg="add">
          <ac:chgData name="PIPAN MICHELE" userId="S::4390@ds.units.it::da00a2aa-4c64-4bcb-a497-1055e4cd2351" providerId="AD" clId="Web-{7FDF1B07-37E0-1284-B773-672B77ABA65C}" dt="2022-10-03T08:52:41.287" v="438"/>
          <ac:inkMkLst>
            <pc:docMk/>
            <pc:sldMk cId="0" sldId="267"/>
            <ac:inkMk id="7" creationId="{D7D1AB9E-0BA8-C7BA-47D1-5F393927BE9C}"/>
          </ac:inkMkLst>
        </pc:inkChg>
        <pc:inkChg chg="add">
          <ac:chgData name="PIPAN MICHELE" userId="S::4390@ds.units.it::da00a2aa-4c64-4bcb-a497-1055e4cd2351" providerId="AD" clId="Web-{7FDF1B07-37E0-1284-B773-672B77ABA65C}" dt="2022-10-03T08:52:54.710" v="439"/>
          <ac:inkMkLst>
            <pc:docMk/>
            <pc:sldMk cId="0" sldId="267"/>
            <ac:inkMk id="8" creationId="{2CE891D8-1F21-66B9-8489-72F5532203EC}"/>
          </ac:inkMkLst>
        </pc:inkChg>
        <pc:inkChg chg="add">
          <ac:chgData name="PIPAN MICHELE" userId="S::4390@ds.units.it::da00a2aa-4c64-4bcb-a497-1055e4cd2351" providerId="AD" clId="Web-{7FDF1B07-37E0-1284-B773-672B77ABA65C}" dt="2022-10-03T08:52:54.710" v="440"/>
          <ac:inkMkLst>
            <pc:docMk/>
            <pc:sldMk cId="0" sldId="267"/>
            <ac:inkMk id="9" creationId="{54A72E31-AD13-8B86-5795-71661D5560C9}"/>
          </ac:inkMkLst>
        </pc:inkChg>
        <pc:inkChg chg="add">
          <ac:chgData name="PIPAN MICHELE" userId="S::4390@ds.units.it::da00a2aa-4c64-4bcb-a497-1055e4cd2351" providerId="AD" clId="Web-{7FDF1B07-37E0-1284-B773-672B77ABA65C}" dt="2022-10-03T08:52:54.710" v="441"/>
          <ac:inkMkLst>
            <pc:docMk/>
            <pc:sldMk cId="0" sldId="267"/>
            <ac:inkMk id="10" creationId="{460CA807-D025-14A4-4316-6AACE20FBCD8}"/>
          </ac:inkMkLst>
        </pc:inkChg>
        <pc:inkChg chg="add">
          <ac:chgData name="PIPAN MICHELE" userId="S::4390@ds.units.it::da00a2aa-4c64-4bcb-a497-1055e4cd2351" providerId="AD" clId="Web-{7FDF1B07-37E0-1284-B773-672B77ABA65C}" dt="2022-10-03T08:52:54.725" v="442"/>
          <ac:inkMkLst>
            <pc:docMk/>
            <pc:sldMk cId="0" sldId="267"/>
            <ac:inkMk id="11" creationId="{CF5EE84A-BF32-36B1-92D4-E36B846370F4}"/>
          </ac:inkMkLst>
        </pc:inkChg>
        <pc:inkChg chg="add">
          <ac:chgData name="PIPAN MICHELE" userId="S::4390@ds.units.it::da00a2aa-4c64-4bcb-a497-1055e4cd2351" providerId="AD" clId="Web-{7FDF1B07-37E0-1284-B773-672B77ABA65C}" dt="2022-10-03T08:52:59.538" v="443"/>
          <ac:inkMkLst>
            <pc:docMk/>
            <pc:sldMk cId="0" sldId="267"/>
            <ac:inkMk id="12" creationId="{7C464C81-C217-47AB-A66E-32AA05480858}"/>
          </ac:inkMkLst>
        </pc:inkChg>
        <pc:inkChg chg="add">
          <ac:chgData name="PIPAN MICHELE" userId="S::4390@ds.units.it::da00a2aa-4c64-4bcb-a497-1055e4cd2351" providerId="AD" clId="Web-{7FDF1B07-37E0-1284-B773-672B77ABA65C}" dt="2022-10-03T08:52:59.538" v="444"/>
          <ac:inkMkLst>
            <pc:docMk/>
            <pc:sldMk cId="0" sldId="267"/>
            <ac:inkMk id="13" creationId="{F7A9D811-82F8-F8D6-65A3-92BD30C9CD43}"/>
          </ac:inkMkLst>
        </pc:inkChg>
        <pc:inkChg chg="add">
          <ac:chgData name="PIPAN MICHELE" userId="S::4390@ds.units.it::da00a2aa-4c64-4bcb-a497-1055e4cd2351" providerId="AD" clId="Web-{7FDF1B07-37E0-1284-B773-672B77ABA65C}" dt="2022-10-03T08:52:59.538" v="445"/>
          <ac:inkMkLst>
            <pc:docMk/>
            <pc:sldMk cId="0" sldId="267"/>
            <ac:inkMk id="14" creationId="{7D4F78AB-E015-E03B-5165-7E317BE323AF}"/>
          </ac:inkMkLst>
        </pc:inkChg>
        <pc:inkChg chg="add">
          <ac:chgData name="PIPAN MICHELE" userId="S::4390@ds.units.it::da00a2aa-4c64-4bcb-a497-1055e4cd2351" providerId="AD" clId="Web-{7FDF1B07-37E0-1284-B773-672B77ABA65C}" dt="2022-10-03T08:52:59.538" v="446"/>
          <ac:inkMkLst>
            <pc:docMk/>
            <pc:sldMk cId="0" sldId="267"/>
            <ac:inkMk id="15" creationId="{41325D0E-BB5F-5CB5-B320-B2AA84237709}"/>
          </ac:inkMkLst>
        </pc:inkChg>
        <pc:inkChg chg="add">
          <ac:chgData name="PIPAN MICHELE" userId="S::4390@ds.units.it::da00a2aa-4c64-4bcb-a497-1055e4cd2351" providerId="AD" clId="Web-{7FDF1B07-37E0-1284-B773-672B77ABA65C}" dt="2022-10-03T08:52:59.554" v="447"/>
          <ac:inkMkLst>
            <pc:docMk/>
            <pc:sldMk cId="0" sldId="267"/>
            <ac:inkMk id="16" creationId="{06FC614E-07D8-3AE0-1D73-E30BD42C7123}"/>
          </ac:inkMkLst>
        </pc:inkChg>
        <pc:inkChg chg="add">
          <ac:chgData name="PIPAN MICHELE" userId="S::4390@ds.units.it::da00a2aa-4c64-4bcb-a497-1055e4cd2351" providerId="AD" clId="Web-{7FDF1B07-37E0-1284-B773-672B77ABA65C}" dt="2022-10-03T08:52:59.554" v="448"/>
          <ac:inkMkLst>
            <pc:docMk/>
            <pc:sldMk cId="0" sldId="267"/>
            <ac:inkMk id="17" creationId="{32AB8229-EAEF-A8C0-F343-C4E9EBF1F3ED}"/>
          </ac:inkMkLst>
        </pc:inkChg>
        <pc:inkChg chg="add">
          <ac:chgData name="PIPAN MICHELE" userId="S::4390@ds.units.it::da00a2aa-4c64-4bcb-a497-1055e4cd2351" providerId="AD" clId="Web-{7FDF1B07-37E0-1284-B773-672B77ABA65C}" dt="2022-10-03T08:52:59.554" v="449"/>
          <ac:inkMkLst>
            <pc:docMk/>
            <pc:sldMk cId="0" sldId="267"/>
            <ac:inkMk id="18" creationId="{49150DB3-1A43-0E27-905D-66A7C3DCA47E}"/>
          </ac:inkMkLst>
        </pc:inkChg>
        <pc:inkChg chg="add">
          <ac:chgData name="PIPAN MICHELE" userId="S::4390@ds.units.it::da00a2aa-4c64-4bcb-a497-1055e4cd2351" providerId="AD" clId="Web-{7FDF1B07-37E0-1284-B773-672B77ABA65C}" dt="2022-10-03T08:53:00.304" v="450"/>
          <ac:inkMkLst>
            <pc:docMk/>
            <pc:sldMk cId="0" sldId="267"/>
            <ac:inkMk id="19" creationId="{912273B7-EA03-3091-B268-A25E384D53F4}"/>
          </ac:inkMkLst>
        </pc:inkChg>
        <pc:inkChg chg="add">
          <ac:chgData name="PIPAN MICHELE" userId="S::4390@ds.units.it::da00a2aa-4c64-4bcb-a497-1055e4cd2351" providerId="AD" clId="Web-{7FDF1B07-37E0-1284-B773-672B77ABA65C}" dt="2022-10-03T08:53:00.304" v="451"/>
          <ac:inkMkLst>
            <pc:docMk/>
            <pc:sldMk cId="0" sldId="267"/>
            <ac:inkMk id="20" creationId="{9E71E315-524A-48AC-5B50-57AB18CD8965}"/>
          </ac:inkMkLst>
        </pc:inkChg>
        <pc:inkChg chg="add">
          <ac:chgData name="PIPAN MICHELE" userId="S::4390@ds.units.it::da00a2aa-4c64-4bcb-a497-1055e4cd2351" providerId="AD" clId="Web-{7FDF1B07-37E0-1284-B773-672B77ABA65C}" dt="2022-10-03T08:53:02.663" v="452"/>
          <ac:inkMkLst>
            <pc:docMk/>
            <pc:sldMk cId="0" sldId="267"/>
            <ac:inkMk id="21" creationId="{69BA9302-8DFB-7715-9192-8B1F313554C5}"/>
          </ac:inkMkLst>
        </pc:inkChg>
        <pc:inkChg chg="add">
          <ac:chgData name="PIPAN MICHELE" userId="S::4390@ds.units.it::da00a2aa-4c64-4bcb-a497-1055e4cd2351" providerId="AD" clId="Web-{7FDF1B07-37E0-1284-B773-672B77ABA65C}" dt="2022-10-03T08:53:02.663" v="453"/>
          <ac:inkMkLst>
            <pc:docMk/>
            <pc:sldMk cId="0" sldId="267"/>
            <ac:inkMk id="22" creationId="{66861935-A95D-7A24-BF82-1544FE373A1D}"/>
          </ac:inkMkLst>
        </pc:inkChg>
        <pc:inkChg chg="add">
          <ac:chgData name="PIPAN MICHELE" userId="S::4390@ds.units.it::da00a2aa-4c64-4bcb-a497-1055e4cd2351" providerId="AD" clId="Web-{7FDF1B07-37E0-1284-B773-672B77ABA65C}" dt="2022-10-03T08:53:02.663" v="454"/>
          <ac:inkMkLst>
            <pc:docMk/>
            <pc:sldMk cId="0" sldId="267"/>
            <ac:inkMk id="23" creationId="{AA593F2C-A96F-8B3A-FA8C-5D21F64FA34A}"/>
          </ac:inkMkLst>
        </pc:inkChg>
        <pc:inkChg chg="add">
          <ac:chgData name="PIPAN MICHELE" userId="S::4390@ds.units.it::da00a2aa-4c64-4bcb-a497-1055e4cd2351" providerId="AD" clId="Web-{7FDF1B07-37E0-1284-B773-672B77ABA65C}" dt="2022-10-03T08:53:02.663" v="455"/>
          <ac:inkMkLst>
            <pc:docMk/>
            <pc:sldMk cId="0" sldId="267"/>
            <ac:inkMk id="24" creationId="{4DFE7D12-C08D-AD5C-ACA4-5161955CC1B1}"/>
          </ac:inkMkLst>
        </pc:inkChg>
        <pc:inkChg chg="add">
          <ac:chgData name="PIPAN MICHELE" userId="S::4390@ds.units.it::da00a2aa-4c64-4bcb-a497-1055e4cd2351" providerId="AD" clId="Web-{7FDF1B07-37E0-1284-B773-672B77ABA65C}" dt="2022-10-03T08:53:02.679" v="456"/>
          <ac:inkMkLst>
            <pc:docMk/>
            <pc:sldMk cId="0" sldId="267"/>
            <ac:inkMk id="25" creationId="{FAF5CCC0-5C98-A520-9360-4999D0833F09}"/>
          </ac:inkMkLst>
        </pc:inkChg>
        <pc:inkChg chg="add">
          <ac:chgData name="PIPAN MICHELE" userId="S::4390@ds.units.it::da00a2aa-4c64-4bcb-a497-1055e4cd2351" providerId="AD" clId="Web-{7FDF1B07-37E0-1284-B773-672B77ABA65C}" dt="2022-10-03T08:53:02.679" v="457"/>
          <ac:inkMkLst>
            <pc:docMk/>
            <pc:sldMk cId="0" sldId="267"/>
            <ac:inkMk id="26" creationId="{E2B44280-1DD3-3FB3-4B27-37E90EFEC7B6}"/>
          </ac:inkMkLst>
        </pc:inkChg>
        <pc:inkChg chg="add">
          <ac:chgData name="PIPAN MICHELE" userId="S::4390@ds.units.it::da00a2aa-4c64-4bcb-a497-1055e4cd2351" providerId="AD" clId="Web-{7FDF1B07-37E0-1284-B773-672B77ABA65C}" dt="2022-10-03T08:53:02.679" v="458"/>
          <ac:inkMkLst>
            <pc:docMk/>
            <pc:sldMk cId="0" sldId="267"/>
            <ac:inkMk id="27" creationId="{6D3929B4-5379-6450-E374-3ED00FD72E14}"/>
          </ac:inkMkLst>
        </pc:inkChg>
        <pc:inkChg chg="add">
          <ac:chgData name="PIPAN MICHELE" userId="S::4390@ds.units.it::da00a2aa-4c64-4bcb-a497-1055e4cd2351" providerId="AD" clId="Web-{7FDF1B07-37E0-1284-B773-672B77ABA65C}" dt="2022-10-03T08:53:02.694" v="459"/>
          <ac:inkMkLst>
            <pc:docMk/>
            <pc:sldMk cId="0" sldId="267"/>
            <ac:inkMk id="28" creationId="{029CBBDF-D8B3-7C03-9950-D0ADFDAB7F17}"/>
          </ac:inkMkLst>
        </pc:inkChg>
        <pc:inkChg chg="add">
          <ac:chgData name="PIPAN MICHELE" userId="S::4390@ds.units.it::da00a2aa-4c64-4bcb-a497-1055e4cd2351" providerId="AD" clId="Web-{7FDF1B07-37E0-1284-B773-672B77ABA65C}" dt="2022-10-03T08:53:05.241" v="460"/>
          <ac:inkMkLst>
            <pc:docMk/>
            <pc:sldMk cId="0" sldId="267"/>
            <ac:inkMk id="29" creationId="{40A9DCAD-EF21-B6CC-3815-327BE4287263}"/>
          </ac:inkMkLst>
        </pc:inkChg>
        <pc:inkChg chg="add">
          <ac:chgData name="PIPAN MICHELE" userId="S::4390@ds.units.it::da00a2aa-4c64-4bcb-a497-1055e4cd2351" providerId="AD" clId="Web-{7FDF1B07-37E0-1284-B773-672B77ABA65C}" dt="2022-10-03T08:53:05.257" v="461"/>
          <ac:inkMkLst>
            <pc:docMk/>
            <pc:sldMk cId="0" sldId="267"/>
            <ac:inkMk id="30" creationId="{38BA0F3F-2700-3BC1-7A4C-CDAA41CA9399}"/>
          </ac:inkMkLst>
        </pc:inkChg>
        <pc:inkChg chg="add">
          <ac:chgData name="PIPAN MICHELE" userId="S::4390@ds.units.it::da00a2aa-4c64-4bcb-a497-1055e4cd2351" providerId="AD" clId="Web-{7FDF1B07-37E0-1284-B773-672B77ABA65C}" dt="2022-10-03T08:53:05.257" v="462"/>
          <ac:inkMkLst>
            <pc:docMk/>
            <pc:sldMk cId="0" sldId="267"/>
            <ac:inkMk id="31" creationId="{88F96EF1-1F78-D6C5-900E-0D9254045C99}"/>
          </ac:inkMkLst>
        </pc:inkChg>
        <pc:inkChg chg="add">
          <ac:chgData name="PIPAN MICHELE" userId="S::4390@ds.units.it::da00a2aa-4c64-4bcb-a497-1055e4cd2351" providerId="AD" clId="Web-{7FDF1B07-37E0-1284-B773-672B77ABA65C}" dt="2022-10-03T08:53:05.273" v="463"/>
          <ac:inkMkLst>
            <pc:docMk/>
            <pc:sldMk cId="0" sldId="267"/>
            <ac:inkMk id="32" creationId="{5F94861A-936B-12DF-7963-25D55923BB1F}"/>
          </ac:inkMkLst>
        </pc:inkChg>
        <pc:inkChg chg="add">
          <ac:chgData name="PIPAN MICHELE" userId="S::4390@ds.units.it::da00a2aa-4c64-4bcb-a497-1055e4cd2351" providerId="AD" clId="Web-{7FDF1B07-37E0-1284-B773-672B77ABA65C}" dt="2022-10-03T08:53:05.273" v="464"/>
          <ac:inkMkLst>
            <pc:docMk/>
            <pc:sldMk cId="0" sldId="267"/>
            <ac:inkMk id="33" creationId="{1450EE8B-78AF-F53E-A416-1EFDF14F330C}"/>
          </ac:inkMkLst>
        </pc:inkChg>
        <pc:inkChg chg="add">
          <ac:chgData name="PIPAN MICHELE" userId="S::4390@ds.units.it::da00a2aa-4c64-4bcb-a497-1055e4cd2351" providerId="AD" clId="Web-{7FDF1B07-37E0-1284-B773-672B77ABA65C}" dt="2022-10-03T08:53:05.273" v="465"/>
          <ac:inkMkLst>
            <pc:docMk/>
            <pc:sldMk cId="0" sldId="267"/>
            <ac:inkMk id="34" creationId="{6428134A-E79E-50D7-E31F-3236EDC558F4}"/>
          </ac:inkMkLst>
        </pc:inkChg>
        <pc:inkChg chg="add">
          <ac:chgData name="PIPAN MICHELE" userId="S::4390@ds.units.it::da00a2aa-4c64-4bcb-a497-1055e4cd2351" providerId="AD" clId="Web-{7FDF1B07-37E0-1284-B773-672B77ABA65C}" dt="2022-10-03T08:53:05.288" v="466"/>
          <ac:inkMkLst>
            <pc:docMk/>
            <pc:sldMk cId="0" sldId="267"/>
            <ac:inkMk id="35" creationId="{A47FDA6E-B3A8-767E-2DA6-52644842D2D5}"/>
          </ac:inkMkLst>
        </pc:inkChg>
        <pc:inkChg chg="add">
          <ac:chgData name="PIPAN MICHELE" userId="S::4390@ds.units.it::da00a2aa-4c64-4bcb-a497-1055e4cd2351" providerId="AD" clId="Web-{7FDF1B07-37E0-1284-B773-672B77ABA65C}" dt="2022-10-03T08:53:05.288" v="467"/>
          <ac:inkMkLst>
            <pc:docMk/>
            <pc:sldMk cId="0" sldId="267"/>
            <ac:inkMk id="36" creationId="{BF57D940-3C28-9358-3723-7641C6474A9D}"/>
          </ac:inkMkLst>
        </pc:inkChg>
        <pc:inkChg chg="add">
          <ac:chgData name="PIPAN MICHELE" userId="S::4390@ds.units.it::da00a2aa-4c64-4bcb-a497-1055e4cd2351" providerId="AD" clId="Web-{7FDF1B07-37E0-1284-B773-672B77ABA65C}" dt="2022-10-03T08:53:15.039" v="468"/>
          <ac:inkMkLst>
            <pc:docMk/>
            <pc:sldMk cId="0" sldId="267"/>
            <ac:inkMk id="37" creationId="{6CB9023A-7860-9555-13E8-9F74691F09E9}"/>
          </ac:inkMkLst>
        </pc:inkChg>
        <pc:inkChg chg="add">
          <ac:chgData name="PIPAN MICHELE" userId="S::4390@ds.units.it::da00a2aa-4c64-4bcb-a497-1055e4cd2351" providerId="AD" clId="Web-{7FDF1B07-37E0-1284-B773-672B77ABA65C}" dt="2022-10-03T08:53:46.836" v="469"/>
          <ac:inkMkLst>
            <pc:docMk/>
            <pc:sldMk cId="0" sldId="267"/>
            <ac:inkMk id="38" creationId="{4758ACB6-DBBC-F89B-F1FC-5CBA3BB8A4A0}"/>
          </ac:inkMkLst>
        </pc:inkChg>
        <pc:inkChg chg="add">
          <ac:chgData name="PIPAN MICHELE" userId="S::4390@ds.units.it::da00a2aa-4c64-4bcb-a497-1055e4cd2351" providerId="AD" clId="Web-{7FDF1B07-37E0-1284-B773-672B77ABA65C}" dt="2022-10-03T08:53:46.836" v="470"/>
          <ac:inkMkLst>
            <pc:docMk/>
            <pc:sldMk cId="0" sldId="267"/>
            <ac:inkMk id="39" creationId="{54F3B416-B87F-4762-1ACA-6BEBA86A617D}"/>
          </ac:inkMkLst>
        </pc:inkChg>
        <pc:inkChg chg="add">
          <ac:chgData name="PIPAN MICHELE" userId="S::4390@ds.units.it::da00a2aa-4c64-4bcb-a497-1055e4cd2351" providerId="AD" clId="Web-{7FDF1B07-37E0-1284-B773-672B77ABA65C}" dt="2022-10-03T08:53:50.696" v="471"/>
          <ac:inkMkLst>
            <pc:docMk/>
            <pc:sldMk cId="0" sldId="267"/>
            <ac:inkMk id="40" creationId="{D967FA36-4F89-B0B1-6459-93B62140BDFE}"/>
          </ac:inkMkLst>
        </pc:inkChg>
        <pc:inkChg chg="add">
          <ac:chgData name="PIPAN MICHELE" userId="S::4390@ds.units.it::da00a2aa-4c64-4bcb-a497-1055e4cd2351" providerId="AD" clId="Web-{7FDF1B07-37E0-1284-B773-672B77ABA65C}" dt="2022-10-03T08:53:50.712" v="472"/>
          <ac:inkMkLst>
            <pc:docMk/>
            <pc:sldMk cId="0" sldId="267"/>
            <ac:inkMk id="41" creationId="{D79C7A72-C9E8-3F94-63C2-C0F6CA22C876}"/>
          </ac:inkMkLst>
        </pc:inkChg>
        <pc:inkChg chg="add">
          <ac:chgData name="PIPAN MICHELE" userId="S::4390@ds.units.it::da00a2aa-4c64-4bcb-a497-1055e4cd2351" providerId="AD" clId="Web-{7FDF1B07-37E0-1284-B773-672B77ABA65C}" dt="2022-10-03T08:53:50.712" v="473"/>
          <ac:inkMkLst>
            <pc:docMk/>
            <pc:sldMk cId="0" sldId="267"/>
            <ac:inkMk id="42" creationId="{DE2702D8-70D5-6592-7054-5B0851FBC672}"/>
          </ac:inkMkLst>
        </pc:inkChg>
        <pc:inkChg chg="add">
          <ac:chgData name="PIPAN MICHELE" userId="S::4390@ds.units.it::da00a2aa-4c64-4bcb-a497-1055e4cd2351" providerId="AD" clId="Web-{7FDF1B07-37E0-1284-B773-672B77ABA65C}" dt="2022-10-03T08:53:52.696" v="474"/>
          <ac:inkMkLst>
            <pc:docMk/>
            <pc:sldMk cId="0" sldId="267"/>
            <ac:inkMk id="43" creationId="{A3BC99A5-0D0D-6E32-A503-4AF797EBAA87}"/>
          </ac:inkMkLst>
        </pc:inkChg>
        <pc:inkChg chg="add">
          <ac:chgData name="PIPAN MICHELE" userId="S::4390@ds.units.it::da00a2aa-4c64-4bcb-a497-1055e4cd2351" providerId="AD" clId="Web-{7FDF1B07-37E0-1284-B773-672B77ABA65C}" dt="2022-10-03T08:53:52.696" v="475"/>
          <ac:inkMkLst>
            <pc:docMk/>
            <pc:sldMk cId="0" sldId="267"/>
            <ac:inkMk id="44" creationId="{6C559AAD-88A9-4A7B-4B5B-C4541A843043}"/>
          </ac:inkMkLst>
        </pc:inkChg>
        <pc:inkChg chg="add">
          <ac:chgData name="PIPAN MICHELE" userId="S::4390@ds.units.it::da00a2aa-4c64-4bcb-a497-1055e4cd2351" providerId="AD" clId="Web-{7FDF1B07-37E0-1284-B773-672B77ABA65C}" dt="2022-10-03T08:53:52.696" v="476"/>
          <ac:inkMkLst>
            <pc:docMk/>
            <pc:sldMk cId="0" sldId="267"/>
            <ac:inkMk id="45" creationId="{02BE31BE-3748-66D4-7161-BB4C949109D8}"/>
          </ac:inkMkLst>
        </pc:inkChg>
        <pc:inkChg chg="add">
          <ac:chgData name="PIPAN MICHELE" userId="S::4390@ds.units.it::da00a2aa-4c64-4bcb-a497-1055e4cd2351" providerId="AD" clId="Web-{7FDF1B07-37E0-1284-B773-672B77ABA65C}" dt="2022-10-03T08:54:42.073" v="477"/>
          <ac:inkMkLst>
            <pc:docMk/>
            <pc:sldMk cId="0" sldId="267"/>
            <ac:inkMk id="46" creationId="{6DA1F9EE-AC9F-10C4-12A8-71A2E66BB814}"/>
          </ac:inkMkLst>
        </pc:inkChg>
        <pc:inkChg chg="add">
          <ac:chgData name="PIPAN MICHELE" userId="S::4390@ds.units.it::da00a2aa-4c64-4bcb-a497-1055e4cd2351" providerId="AD" clId="Web-{7FDF1B07-37E0-1284-B773-672B77ABA65C}" dt="2022-10-03T08:54:42.073" v="478"/>
          <ac:inkMkLst>
            <pc:docMk/>
            <pc:sldMk cId="0" sldId="267"/>
            <ac:inkMk id="47" creationId="{82531B35-ED9D-39D7-4B3C-B4F71FEB4615}"/>
          </ac:inkMkLst>
        </pc:inkChg>
        <pc:inkChg chg="add">
          <ac:chgData name="PIPAN MICHELE" userId="S::4390@ds.units.it::da00a2aa-4c64-4bcb-a497-1055e4cd2351" providerId="AD" clId="Web-{7FDF1B07-37E0-1284-B773-672B77ABA65C}" dt="2022-10-03T08:54:43.838" v="479"/>
          <ac:inkMkLst>
            <pc:docMk/>
            <pc:sldMk cId="0" sldId="267"/>
            <ac:inkMk id="48" creationId="{AE69D647-633B-DD7B-E676-1160FCE75FF1}"/>
          </ac:inkMkLst>
        </pc:inkChg>
        <pc:inkChg chg="add">
          <ac:chgData name="PIPAN MICHELE" userId="S::4390@ds.units.it::da00a2aa-4c64-4bcb-a497-1055e4cd2351" providerId="AD" clId="Web-{7FDF1B07-37E0-1284-B773-672B77ABA65C}" dt="2022-10-03T08:54:44.385" v="480"/>
          <ac:inkMkLst>
            <pc:docMk/>
            <pc:sldMk cId="0" sldId="267"/>
            <ac:inkMk id="49" creationId="{B418ED42-6863-A090-50C2-E4B5A5000742}"/>
          </ac:inkMkLst>
        </pc:inkChg>
      </pc:sldChg>
      <pc:sldChg chg="addSp delSp add replId">
        <pc:chgData name="PIPAN MICHELE" userId="S::4390@ds.units.it::da00a2aa-4c64-4bcb-a497-1055e4cd2351" providerId="AD" clId="Web-{7FDF1B07-37E0-1284-B773-672B77ABA65C}" dt="2022-10-03T08:20:29.758" v="71"/>
        <pc:sldMkLst>
          <pc:docMk/>
          <pc:sldMk cId="2612957058" sldId="282"/>
        </pc:sldMkLst>
        <pc:picChg chg="del">
          <ac:chgData name="PIPAN MICHELE" userId="S::4390@ds.units.it::da00a2aa-4c64-4bcb-a497-1055e4cd2351" providerId="AD" clId="Web-{7FDF1B07-37E0-1284-B773-672B77ABA65C}" dt="2022-10-03T08:17:05.798" v="1"/>
          <ac:picMkLst>
            <pc:docMk/>
            <pc:sldMk cId="2612957058" sldId="282"/>
            <ac:picMk id="57" creationId="{00000000-0000-0000-0000-000000000000}"/>
          </ac:picMkLst>
        </pc:picChg>
        <pc:inkChg chg="add">
          <ac:chgData name="PIPAN MICHELE" userId="S::4390@ds.units.it::da00a2aa-4c64-4bcb-a497-1055e4cd2351" providerId="AD" clId="Web-{7FDF1B07-37E0-1284-B773-672B77ABA65C}" dt="2022-10-03T08:17:27.955" v="2"/>
          <ac:inkMkLst>
            <pc:docMk/>
            <pc:sldMk cId="2612957058" sldId="282"/>
            <ac:inkMk id="2" creationId="{73AB0F4F-30FD-58EA-88AD-F6F43D42260C}"/>
          </ac:inkMkLst>
        </pc:inkChg>
        <pc:inkChg chg="add">
          <ac:chgData name="PIPAN MICHELE" userId="S::4390@ds.units.it::da00a2aa-4c64-4bcb-a497-1055e4cd2351" providerId="AD" clId="Web-{7FDF1B07-37E0-1284-B773-672B77ABA65C}" dt="2022-10-03T08:17:32.018" v="3"/>
          <ac:inkMkLst>
            <pc:docMk/>
            <pc:sldMk cId="2612957058" sldId="282"/>
            <ac:inkMk id="3" creationId="{318B37DB-A6E6-37B1-D0F4-2E1686FB55E4}"/>
          </ac:inkMkLst>
        </pc:inkChg>
        <pc:inkChg chg="add">
          <ac:chgData name="PIPAN MICHELE" userId="S::4390@ds.units.it::da00a2aa-4c64-4bcb-a497-1055e4cd2351" providerId="AD" clId="Web-{7FDF1B07-37E0-1284-B773-672B77ABA65C}" dt="2022-10-03T08:17:32.033" v="4"/>
          <ac:inkMkLst>
            <pc:docMk/>
            <pc:sldMk cId="2612957058" sldId="282"/>
            <ac:inkMk id="4" creationId="{6A19DDB6-B1E8-4D3C-6C71-9E309BE70FC9}"/>
          </ac:inkMkLst>
        </pc:inkChg>
        <pc:inkChg chg="add del">
          <ac:chgData name="PIPAN MICHELE" userId="S::4390@ds.units.it::da00a2aa-4c64-4bcb-a497-1055e4cd2351" providerId="AD" clId="Web-{7FDF1B07-37E0-1284-B773-672B77ABA65C}" dt="2022-10-03T08:20:29.758" v="71"/>
          <ac:inkMkLst>
            <pc:docMk/>
            <pc:sldMk cId="2612957058" sldId="282"/>
            <ac:inkMk id="5" creationId="{823D4624-6E79-164B-359A-8F9792A74121}"/>
          </ac:inkMkLst>
        </pc:inkChg>
        <pc:inkChg chg="add">
          <ac:chgData name="PIPAN MICHELE" userId="S::4390@ds.units.it::da00a2aa-4c64-4bcb-a497-1055e4cd2351" providerId="AD" clId="Web-{7FDF1B07-37E0-1284-B773-672B77ABA65C}" dt="2022-10-03T08:17:53.596" v="6"/>
          <ac:inkMkLst>
            <pc:docMk/>
            <pc:sldMk cId="2612957058" sldId="282"/>
            <ac:inkMk id="6" creationId="{CEB45C00-E913-0569-A758-340E8BBC46E1}"/>
          </ac:inkMkLst>
        </pc:inkChg>
        <pc:inkChg chg="add">
          <ac:chgData name="PIPAN MICHELE" userId="S::4390@ds.units.it::da00a2aa-4c64-4bcb-a497-1055e4cd2351" providerId="AD" clId="Web-{7FDF1B07-37E0-1284-B773-672B77ABA65C}" dt="2022-10-03T08:17:54.956" v="7"/>
          <ac:inkMkLst>
            <pc:docMk/>
            <pc:sldMk cId="2612957058" sldId="282"/>
            <ac:inkMk id="7" creationId="{21457561-A6E9-C607-02B2-8F64C30FEBA8}"/>
          </ac:inkMkLst>
        </pc:inkChg>
        <pc:inkChg chg="add">
          <ac:chgData name="PIPAN MICHELE" userId="S::4390@ds.units.it::da00a2aa-4c64-4bcb-a497-1055e4cd2351" providerId="AD" clId="Web-{7FDF1B07-37E0-1284-B773-672B77ABA65C}" dt="2022-10-03T08:18:01.394" v="8"/>
          <ac:inkMkLst>
            <pc:docMk/>
            <pc:sldMk cId="2612957058" sldId="282"/>
            <ac:inkMk id="8" creationId="{A49019C5-6B99-5CB3-D582-F34808E2D39C}"/>
          </ac:inkMkLst>
        </pc:inkChg>
        <pc:inkChg chg="add">
          <ac:chgData name="PIPAN MICHELE" userId="S::4390@ds.units.it::da00a2aa-4c64-4bcb-a497-1055e4cd2351" providerId="AD" clId="Web-{7FDF1B07-37E0-1284-B773-672B77ABA65C}" dt="2022-10-03T08:18:01.394" v="9"/>
          <ac:inkMkLst>
            <pc:docMk/>
            <pc:sldMk cId="2612957058" sldId="282"/>
            <ac:inkMk id="9" creationId="{FAC8F12D-DF47-E540-41B9-BF90D22D0FC3}"/>
          </ac:inkMkLst>
        </pc:inkChg>
        <pc:inkChg chg="add">
          <ac:chgData name="PIPAN MICHELE" userId="S::4390@ds.units.it::da00a2aa-4c64-4bcb-a497-1055e4cd2351" providerId="AD" clId="Web-{7FDF1B07-37E0-1284-B773-672B77ABA65C}" dt="2022-10-03T08:18:01.394" v="10"/>
          <ac:inkMkLst>
            <pc:docMk/>
            <pc:sldMk cId="2612957058" sldId="282"/>
            <ac:inkMk id="10" creationId="{EBF88A39-BF1D-9B82-5305-0CE563D90037}"/>
          </ac:inkMkLst>
        </pc:inkChg>
        <pc:inkChg chg="add">
          <ac:chgData name="PIPAN MICHELE" userId="S::4390@ds.units.it::da00a2aa-4c64-4bcb-a497-1055e4cd2351" providerId="AD" clId="Web-{7FDF1B07-37E0-1284-B773-672B77ABA65C}" dt="2022-10-03T08:18:01.394" v="11"/>
          <ac:inkMkLst>
            <pc:docMk/>
            <pc:sldMk cId="2612957058" sldId="282"/>
            <ac:inkMk id="11" creationId="{765F1446-9B7E-CB65-2CEE-C4E636E4067A}"/>
          </ac:inkMkLst>
        </pc:inkChg>
        <pc:inkChg chg="add">
          <ac:chgData name="PIPAN MICHELE" userId="S::4390@ds.units.it::da00a2aa-4c64-4bcb-a497-1055e4cd2351" providerId="AD" clId="Web-{7FDF1B07-37E0-1284-B773-672B77ABA65C}" dt="2022-10-03T08:18:02.831" v="12"/>
          <ac:inkMkLst>
            <pc:docMk/>
            <pc:sldMk cId="2612957058" sldId="282"/>
            <ac:inkMk id="12" creationId="{952D07F0-C7F6-42C3-CE77-04C135D87077}"/>
          </ac:inkMkLst>
        </pc:inkChg>
        <pc:inkChg chg="add">
          <ac:chgData name="PIPAN MICHELE" userId="S::4390@ds.units.it::da00a2aa-4c64-4bcb-a497-1055e4cd2351" providerId="AD" clId="Web-{7FDF1B07-37E0-1284-B773-672B77ABA65C}" dt="2022-10-03T08:18:02.831" v="13"/>
          <ac:inkMkLst>
            <pc:docMk/>
            <pc:sldMk cId="2612957058" sldId="282"/>
            <ac:inkMk id="13" creationId="{B09F3269-90E8-D400-FC77-F4074C9AFE33}"/>
          </ac:inkMkLst>
        </pc:inkChg>
        <pc:inkChg chg="add">
          <ac:chgData name="PIPAN MICHELE" userId="S::4390@ds.units.it::da00a2aa-4c64-4bcb-a497-1055e4cd2351" providerId="AD" clId="Web-{7FDF1B07-37E0-1284-B773-672B77ABA65C}" dt="2022-10-03T08:18:04.472" v="14"/>
          <ac:inkMkLst>
            <pc:docMk/>
            <pc:sldMk cId="2612957058" sldId="282"/>
            <ac:inkMk id="14" creationId="{AF4F0D5C-3E6B-4389-27E9-D5D2DD78EB12}"/>
          </ac:inkMkLst>
        </pc:inkChg>
        <pc:inkChg chg="add">
          <ac:chgData name="PIPAN MICHELE" userId="S::4390@ds.units.it::da00a2aa-4c64-4bcb-a497-1055e4cd2351" providerId="AD" clId="Web-{7FDF1B07-37E0-1284-B773-672B77ABA65C}" dt="2022-10-03T08:18:07.644" v="15"/>
          <ac:inkMkLst>
            <pc:docMk/>
            <pc:sldMk cId="2612957058" sldId="282"/>
            <ac:inkMk id="15" creationId="{3F3BCD6E-BD13-3E70-DEB4-DF8091642716}"/>
          </ac:inkMkLst>
        </pc:inkChg>
        <pc:inkChg chg="add">
          <ac:chgData name="PIPAN MICHELE" userId="S::4390@ds.units.it::da00a2aa-4c64-4bcb-a497-1055e4cd2351" providerId="AD" clId="Web-{7FDF1B07-37E0-1284-B773-672B77ABA65C}" dt="2022-10-03T08:18:08.206" v="16"/>
          <ac:inkMkLst>
            <pc:docMk/>
            <pc:sldMk cId="2612957058" sldId="282"/>
            <ac:inkMk id="16" creationId="{BB49EB09-5B83-80EB-ED0D-E69AB0683078}"/>
          </ac:inkMkLst>
        </pc:inkChg>
        <pc:inkChg chg="add">
          <ac:chgData name="PIPAN MICHELE" userId="S::4390@ds.units.it::da00a2aa-4c64-4bcb-a497-1055e4cd2351" providerId="AD" clId="Web-{7FDF1B07-37E0-1284-B773-672B77ABA65C}" dt="2022-10-03T08:18:14.456" v="17"/>
          <ac:inkMkLst>
            <pc:docMk/>
            <pc:sldMk cId="2612957058" sldId="282"/>
            <ac:inkMk id="17" creationId="{EE03FDC1-F448-A04F-7A88-3623BA594739}"/>
          </ac:inkMkLst>
        </pc:inkChg>
        <pc:inkChg chg="add">
          <ac:chgData name="PIPAN MICHELE" userId="S::4390@ds.units.it::da00a2aa-4c64-4bcb-a497-1055e4cd2351" providerId="AD" clId="Web-{7FDF1B07-37E0-1284-B773-672B77ABA65C}" dt="2022-10-03T08:18:14.988" v="18"/>
          <ac:inkMkLst>
            <pc:docMk/>
            <pc:sldMk cId="2612957058" sldId="282"/>
            <ac:inkMk id="18" creationId="{A8ADABF2-B16A-7481-2025-429932A4A23B}"/>
          </ac:inkMkLst>
        </pc:inkChg>
        <pc:inkChg chg="add">
          <ac:chgData name="PIPAN MICHELE" userId="S::4390@ds.units.it::da00a2aa-4c64-4bcb-a497-1055e4cd2351" providerId="AD" clId="Web-{7FDF1B07-37E0-1284-B773-672B77ABA65C}" dt="2022-10-03T08:18:16.253" v="19"/>
          <ac:inkMkLst>
            <pc:docMk/>
            <pc:sldMk cId="2612957058" sldId="282"/>
            <ac:inkMk id="19" creationId="{F1F46869-20EA-C725-5169-3DCB3CFF7156}"/>
          </ac:inkMkLst>
        </pc:inkChg>
        <pc:inkChg chg="add">
          <ac:chgData name="PIPAN MICHELE" userId="S::4390@ds.units.it::da00a2aa-4c64-4bcb-a497-1055e4cd2351" providerId="AD" clId="Web-{7FDF1B07-37E0-1284-B773-672B77ABA65C}" dt="2022-10-03T08:18:16.253" v="20"/>
          <ac:inkMkLst>
            <pc:docMk/>
            <pc:sldMk cId="2612957058" sldId="282"/>
            <ac:inkMk id="20" creationId="{9AE1B1AB-7DE6-6D5C-8577-A53A44F80A66}"/>
          </ac:inkMkLst>
        </pc:inkChg>
        <pc:inkChg chg="add">
          <ac:chgData name="PIPAN MICHELE" userId="S::4390@ds.units.it::da00a2aa-4c64-4bcb-a497-1055e4cd2351" providerId="AD" clId="Web-{7FDF1B07-37E0-1284-B773-672B77ABA65C}" dt="2022-10-03T08:18:16.253" v="21"/>
          <ac:inkMkLst>
            <pc:docMk/>
            <pc:sldMk cId="2612957058" sldId="282"/>
            <ac:inkMk id="21" creationId="{160A1BD2-5795-3F51-3FE9-E9057ED3C9A5}"/>
          </ac:inkMkLst>
        </pc:inkChg>
        <pc:inkChg chg="add">
          <ac:chgData name="PIPAN MICHELE" userId="S::4390@ds.units.it::da00a2aa-4c64-4bcb-a497-1055e4cd2351" providerId="AD" clId="Web-{7FDF1B07-37E0-1284-B773-672B77ABA65C}" dt="2022-10-03T08:18:42.832" v="22"/>
          <ac:inkMkLst>
            <pc:docMk/>
            <pc:sldMk cId="2612957058" sldId="282"/>
            <ac:inkMk id="22" creationId="{A11A01A5-6FE1-673D-F5AF-09C244156BEF}"/>
          </ac:inkMkLst>
        </pc:inkChg>
        <pc:inkChg chg="add">
          <ac:chgData name="PIPAN MICHELE" userId="S::4390@ds.units.it::da00a2aa-4c64-4bcb-a497-1055e4cd2351" providerId="AD" clId="Web-{7FDF1B07-37E0-1284-B773-672B77ABA65C}" dt="2022-10-03T08:18:42.832" v="23"/>
          <ac:inkMkLst>
            <pc:docMk/>
            <pc:sldMk cId="2612957058" sldId="282"/>
            <ac:inkMk id="23" creationId="{8EA30F0B-6122-9F55-4E8B-29ABCB78D206}"/>
          </ac:inkMkLst>
        </pc:inkChg>
        <pc:inkChg chg="add">
          <ac:chgData name="PIPAN MICHELE" userId="S::4390@ds.units.it::da00a2aa-4c64-4bcb-a497-1055e4cd2351" providerId="AD" clId="Web-{7FDF1B07-37E0-1284-B773-672B77ABA65C}" dt="2022-10-03T08:18:45.207" v="24"/>
          <ac:inkMkLst>
            <pc:docMk/>
            <pc:sldMk cId="2612957058" sldId="282"/>
            <ac:inkMk id="24" creationId="{ABA88352-A2D2-2369-E76E-4F4221D6D75C}"/>
          </ac:inkMkLst>
        </pc:inkChg>
        <pc:inkChg chg="add">
          <ac:chgData name="PIPAN MICHELE" userId="S::4390@ds.units.it::da00a2aa-4c64-4bcb-a497-1055e4cd2351" providerId="AD" clId="Web-{7FDF1B07-37E0-1284-B773-672B77ABA65C}" dt="2022-10-03T08:18:46.739" v="25"/>
          <ac:inkMkLst>
            <pc:docMk/>
            <pc:sldMk cId="2612957058" sldId="282"/>
            <ac:inkMk id="25" creationId="{AB8329AD-9B8C-0A27-A307-E8370FDAD73E}"/>
          </ac:inkMkLst>
        </pc:inkChg>
        <pc:inkChg chg="add">
          <ac:chgData name="PIPAN MICHELE" userId="S::4390@ds.units.it::da00a2aa-4c64-4bcb-a497-1055e4cd2351" providerId="AD" clId="Web-{7FDF1B07-37E0-1284-B773-672B77ABA65C}" dt="2022-10-03T08:18:46.754" v="26"/>
          <ac:inkMkLst>
            <pc:docMk/>
            <pc:sldMk cId="2612957058" sldId="282"/>
            <ac:inkMk id="26" creationId="{2C2CC1EA-F31C-C393-BE21-10C0E0E6CB24}"/>
          </ac:inkMkLst>
        </pc:inkChg>
        <pc:inkChg chg="add">
          <ac:chgData name="PIPAN MICHELE" userId="S::4390@ds.units.it::da00a2aa-4c64-4bcb-a497-1055e4cd2351" providerId="AD" clId="Web-{7FDF1B07-37E0-1284-B773-672B77ABA65C}" dt="2022-10-03T08:18:46.754" v="27"/>
          <ac:inkMkLst>
            <pc:docMk/>
            <pc:sldMk cId="2612957058" sldId="282"/>
            <ac:inkMk id="27" creationId="{C745DBD9-0436-1D5C-1EF2-C534F8EA793E}"/>
          </ac:inkMkLst>
        </pc:inkChg>
        <pc:inkChg chg="add">
          <ac:chgData name="PIPAN MICHELE" userId="S::4390@ds.units.it::da00a2aa-4c64-4bcb-a497-1055e4cd2351" providerId="AD" clId="Web-{7FDF1B07-37E0-1284-B773-672B77ABA65C}" dt="2022-10-03T08:18:49.848" v="28"/>
          <ac:inkMkLst>
            <pc:docMk/>
            <pc:sldMk cId="2612957058" sldId="282"/>
            <ac:inkMk id="28" creationId="{D6B00EED-ECAB-07B7-B3CF-700551C88104}"/>
          </ac:inkMkLst>
        </pc:inkChg>
        <pc:inkChg chg="add">
          <ac:chgData name="PIPAN MICHELE" userId="S::4390@ds.units.it::da00a2aa-4c64-4bcb-a497-1055e4cd2351" providerId="AD" clId="Web-{7FDF1B07-37E0-1284-B773-672B77ABA65C}" dt="2022-10-03T08:18:49.848" v="29"/>
          <ac:inkMkLst>
            <pc:docMk/>
            <pc:sldMk cId="2612957058" sldId="282"/>
            <ac:inkMk id="29" creationId="{8B8F1A8F-8335-B48A-EC83-0E0F85C2B135}"/>
          </ac:inkMkLst>
        </pc:inkChg>
        <pc:inkChg chg="add">
          <ac:chgData name="PIPAN MICHELE" userId="S::4390@ds.units.it::da00a2aa-4c64-4bcb-a497-1055e4cd2351" providerId="AD" clId="Web-{7FDF1B07-37E0-1284-B773-672B77ABA65C}" dt="2022-10-03T08:18:49.864" v="30"/>
          <ac:inkMkLst>
            <pc:docMk/>
            <pc:sldMk cId="2612957058" sldId="282"/>
            <ac:inkMk id="30" creationId="{84CA505B-FB7B-79DD-823D-A050B1A6D246}"/>
          </ac:inkMkLst>
        </pc:inkChg>
        <pc:inkChg chg="add">
          <ac:chgData name="PIPAN MICHELE" userId="S::4390@ds.units.it::da00a2aa-4c64-4bcb-a497-1055e4cd2351" providerId="AD" clId="Web-{7FDF1B07-37E0-1284-B773-672B77ABA65C}" dt="2022-10-03T08:18:49.864" v="31"/>
          <ac:inkMkLst>
            <pc:docMk/>
            <pc:sldMk cId="2612957058" sldId="282"/>
            <ac:inkMk id="31" creationId="{228B7E83-662F-987D-8A2A-F163C59B2DB8}"/>
          </ac:inkMkLst>
        </pc:inkChg>
        <pc:inkChg chg="add">
          <ac:chgData name="PIPAN MICHELE" userId="S::4390@ds.units.it::da00a2aa-4c64-4bcb-a497-1055e4cd2351" providerId="AD" clId="Web-{7FDF1B07-37E0-1284-B773-672B77ABA65C}" dt="2022-10-03T08:18:51.848" v="32"/>
          <ac:inkMkLst>
            <pc:docMk/>
            <pc:sldMk cId="2612957058" sldId="282"/>
            <ac:inkMk id="32" creationId="{FB1B2C8B-F3C3-7711-27AB-DCBC7FA022E9}"/>
          </ac:inkMkLst>
        </pc:inkChg>
        <pc:inkChg chg="add">
          <ac:chgData name="PIPAN MICHELE" userId="S::4390@ds.units.it::da00a2aa-4c64-4bcb-a497-1055e4cd2351" providerId="AD" clId="Web-{7FDF1B07-37E0-1284-B773-672B77ABA65C}" dt="2022-10-03T08:18:51.865" v="33"/>
          <ac:inkMkLst>
            <pc:docMk/>
            <pc:sldMk cId="2612957058" sldId="282"/>
            <ac:inkMk id="33" creationId="{0419CDDF-4AC3-FF21-C42D-2F048D1C0D8B}"/>
          </ac:inkMkLst>
        </pc:inkChg>
        <pc:inkChg chg="add">
          <ac:chgData name="PIPAN MICHELE" userId="S::4390@ds.units.it::da00a2aa-4c64-4bcb-a497-1055e4cd2351" providerId="AD" clId="Web-{7FDF1B07-37E0-1284-B773-672B77ABA65C}" dt="2022-10-03T08:18:51.865" v="34"/>
          <ac:inkMkLst>
            <pc:docMk/>
            <pc:sldMk cId="2612957058" sldId="282"/>
            <ac:inkMk id="34" creationId="{01162A4E-D7F3-307E-2325-43431A0447FB}"/>
          </ac:inkMkLst>
        </pc:inkChg>
        <pc:inkChg chg="add">
          <ac:chgData name="PIPAN MICHELE" userId="S::4390@ds.units.it::da00a2aa-4c64-4bcb-a497-1055e4cd2351" providerId="AD" clId="Web-{7FDF1B07-37E0-1284-B773-672B77ABA65C}" dt="2022-10-03T08:18:51.865" v="35"/>
          <ac:inkMkLst>
            <pc:docMk/>
            <pc:sldMk cId="2612957058" sldId="282"/>
            <ac:inkMk id="35" creationId="{F6CD6CDA-A109-976D-63A5-8809655031E4}"/>
          </ac:inkMkLst>
        </pc:inkChg>
        <pc:inkChg chg="add">
          <ac:chgData name="PIPAN MICHELE" userId="S::4390@ds.units.it::da00a2aa-4c64-4bcb-a497-1055e4cd2351" providerId="AD" clId="Web-{7FDF1B07-37E0-1284-B773-672B77ABA65C}" dt="2022-10-03T08:18:51.865" v="36"/>
          <ac:inkMkLst>
            <pc:docMk/>
            <pc:sldMk cId="2612957058" sldId="282"/>
            <ac:inkMk id="36" creationId="{4DD6289A-0A35-FD48-DDC9-95EEADA7E4A6}"/>
          </ac:inkMkLst>
        </pc:inkChg>
        <pc:inkChg chg="add">
          <ac:chgData name="PIPAN MICHELE" userId="S::4390@ds.units.it::da00a2aa-4c64-4bcb-a497-1055e4cd2351" providerId="AD" clId="Web-{7FDF1B07-37E0-1284-B773-672B77ABA65C}" dt="2022-10-03T08:18:54.739" v="37"/>
          <ac:inkMkLst>
            <pc:docMk/>
            <pc:sldMk cId="2612957058" sldId="282"/>
            <ac:inkMk id="37" creationId="{75605302-DFDC-FC3A-5305-234BDE8C508A}"/>
          </ac:inkMkLst>
        </pc:inkChg>
        <pc:inkChg chg="add">
          <ac:chgData name="PIPAN MICHELE" userId="S::4390@ds.units.it::da00a2aa-4c64-4bcb-a497-1055e4cd2351" providerId="AD" clId="Web-{7FDF1B07-37E0-1284-B773-672B77ABA65C}" dt="2022-10-03T08:18:55.583" v="38"/>
          <ac:inkMkLst>
            <pc:docMk/>
            <pc:sldMk cId="2612957058" sldId="282"/>
            <ac:inkMk id="38" creationId="{51D2FFD1-5116-E9D5-950B-2389EEF3348D}"/>
          </ac:inkMkLst>
        </pc:inkChg>
        <pc:inkChg chg="add">
          <ac:chgData name="PIPAN MICHELE" userId="S::4390@ds.units.it::da00a2aa-4c64-4bcb-a497-1055e4cd2351" providerId="AD" clId="Web-{7FDF1B07-37E0-1284-B773-672B77ABA65C}" dt="2022-10-03T08:19:33.521" v="39"/>
          <ac:inkMkLst>
            <pc:docMk/>
            <pc:sldMk cId="2612957058" sldId="282"/>
            <ac:inkMk id="39" creationId="{4B4E568F-ED1B-BDC2-F337-11F7D227423A}"/>
          </ac:inkMkLst>
        </pc:inkChg>
        <pc:inkChg chg="add">
          <ac:chgData name="PIPAN MICHELE" userId="S::4390@ds.units.it::da00a2aa-4c64-4bcb-a497-1055e4cd2351" providerId="AD" clId="Web-{7FDF1B07-37E0-1284-B773-672B77ABA65C}" dt="2022-10-03T08:19:33.521" v="40"/>
          <ac:inkMkLst>
            <pc:docMk/>
            <pc:sldMk cId="2612957058" sldId="282"/>
            <ac:inkMk id="40" creationId="{68FD20C6-C533-3410-F961-87389F10EE02}"/>
          </ac:inkMkLst>
        </pc:inkChg>
        <pc:inkChg chg="add">
          <ac:chgData name="PIPAN MICHELE" userId="S::4390@ds.units.it::da00a2aa-4c64-4bcb-a497-1055e4cd2351" providerId="AD" clId="Web-{7FDF1B07-37E0-1284-B773-672B77ABA65C}" dt="2022-10-03T08:19:35.647" v="41"/>
          <ac:inkMkLst>
            <pc:docMk/>
            <pc:sldMk cId="2612957058" sldId="282"/>
            <ac:inkMk id="41" creationId="{B0FDF45B-9DC6-27A0-0075-75671828666C}"/>
          </ac:inkMkLst>
        </pc:inkChg>
        <pc:inkChg chg="add">
          <ac:chgData name="PIPAN MICHELE" userId="S::4390@ds.units.it::da00a2aa-4c64-4bcb-a497-1055e4cd2351" providerId="AD" clId="Web-{7FDF1B07-37E0-1284-B773-672B77ABA65C}" dt="2022-10-03T08:19:35.647" v="42"/>
          <ac:inkMkLst>
            <pc:docMk/>
            <pc:sldMk cId="2612957058" sldId="282"/>
            <ac:inkMk id="42" creationId="{E42D9DF9-CAA4-8CE9-455A-1ACDDE9FEBBF}"/>
          </ac:inkMkLst>
        </pc:inkChg>
        <pc:inkChg chg="add">
          <ac:chgData name="PIPAN MICHELE" userId="S::4390@ds.units.it::da00a2aa-4c64-4bcb-a497-1055e4cd2351" providerId="AD" clId="Web-{7FDF1B07-37E0-1284-B773-672B77ABA65C}" dt="2022-10-03T08:19:35.662" v="43"/>
          <ac:inkMkLst>
            <pc:docMk/>
            <pc:sldMk cId="2612957058" sldId="282"/>
            <ac:inkMk id="43" creationId="{6471982A-10FB-85E0-F57B-0637826E09D4}"/>
          </ac:inkMkLst>
        </pc:inkChg>
        <pc:inkChg chg="add">
          <ac:chgData name="PIPAN MICHELE" userId="S::4390@ds.units.it::da00a2aa-4c64-4bcb-a497-1055e4cd2351" providerId="AD" clId="Web-{7FDF1B07-37E0-1284-B773-672B77ABA65C}" dt="2022-10-03T08:19:38.740" v="44"/>
          <ac:inkMkLst>
            <pc:docMk/>
            <pc:sldMk cId="2612957058" sldId="282"/>
            <ac:inkMk id="44" creationId="{D7FB562D-A5D5-2748-49C3-BDEE986AE80A}"/>
          </ac:inkMkLst>
        </pc:inkChg>
        <pc:inkChg chg="add">
          <ac:chgData name="PIPAN MICHELE" userId="S::4390@ds.units.it::da00a2aa-4c64-4bcb-a497-1055e4cd2351" providerId="AD" clId="Web-{7FDF1B07-37E0-1284-B773-672B77ABA65C}" dt="2022-10-03T08:19:40.350" v="45"/>
          <ac:inkMkLst>
            <pc:docMk/>
            <pc:sldMk cId="2612957058" sldId="282"/>
            <ac:inkMk id="45" creationId="{94F17BB2-433E-6D3D-2781-82A15E3E24E1}"/>
          </ac:inkMkLst>
        </pc:inkChg>
        <pc:inkChg chg="add">
          <ac:chgData name="PIPAN MICHELE" userId="S::4390@ds.units.it::da00a2aa-4c64-4bcb-a497-1055e4cd2351" providerId="AD" clId="Web-{7FDF1B07-37E0-1284-B773-672B77ABA65C}" dt="2022-10-03T08:19:40.365" v="46"/>
          <ac:inkMkLst>
            <pc:docMk/>
            <pc:sldMk cId="2612957058" sldId="282"/>
            <ac:inkMk id="46" creationId="{81A0205A-82D2-2E28-29E7-C1E629511795}"/>
          </ac:inkMkLst>
        </pc:inkChg>
        <pc:inkChg chg="add">
          <ac:chgData name="PIPAN MICHELE" userId="S::4390@ds.units.it::da00a2aa-4c64-4bcb-a497-1055e4cd2351" providerId="AD" clId="Web-{7FDF1B07-37E0-1284-B773-672B77ABA65C}" dt="2022-10-03T08:19:44.459" v="47"/>
          <ac:inkMkLst>
            <pc:docMk/>
            <pc:sldMk cId="2612957058" sldId="282"/>
            <ac:inkMk id="47" creationId="{6B25F69A-3DEF-161C-48C1-4CA3640FFF53}"/>
          </ac:inkMkLst>
        </pc:inkChg>
        <pc:inkChg chg="add">
          <ac:chgData name="PIPAN MICHELE" userId="S::4390@ds.units.it::da00a2aa-4c64-4bcb-a497-1055e4cd2351" providerId="AD" clId="Web-{7FDF1B07-37E0-1284-B773-672B77ABA65C}" dt="2022-10-03T08:19:45.459" v="48"/>
          <ac:inkMkLst>
            <pc:docMk/>
            <pc:sldMk cId="2612957058" sldId="282"/>
            <ac:inkMk id="48" creationId="{7B059153-2636-38C4-2696-631AE72E1920}"/>
          </ac:inkMkLst>
        </pc:inkChg>
        <pc:inkChg chg="add">
          <ac:chgData name="PIPAN MICHELE" userId="S::4390@ds.units.it::da00a2aa-4c64-4bcb-a497-1055e4cd2351" providerId="AD" clId="Web-{7FDF1B07-37E0-1284-B773-672B77ABA65C}" dt="2022-10-03T08:19:47.881" v="49"/>
          <ac:inkMkLst>
            <pc:docMk/>
            <pc:sldMk cId="2612957058" sldId="282"/>
            <ac:inkMk id="49" creationId="{D695279C-5368-4E5E-8CFD-3254C937D440}"/>
          </ac:inkMkLst>
        </pc:inkChg>
        <pc:inkChg chg="add">
          <ac:chgData name="PIPAN MICHELE" userId="S::4390@ds.units.it::da00a2aa-4c64-4bcb-a497-1055e4cd2351" providerId="AD" clId="Web-{7FDF1B07-37E0-1284-B773-672B77ABA65C}" dt="2022-10-03T08:19:49.225" v="50"/>
          <ac:inkMkLst>
            <pc:docMk/>
            <pc:sldMk cId="2612957058" sldId="282"/>
            <ac:inkMk id="50" creationId="{D9FB1583-C07C-E84F-A712-49B802B17179}"/>
          </ac:inkMkLst>
        </pc:inkChg>
        <pc:inkChg chg="add">
          <ac:chgData name="PIPAN MICHELE" userId="S::4390@ds.units.it::da00a2aa-4c64-4bcb-a497-1055e4cd2351" providerId="AD" clId="Web-{7FDF1B07-37E0-1284-B773-672B77ABA65C}" dt="2022-10-03T08:19:50.663" v="51"/>
          <ac:inkMkLst>
            <pc:docMk/>
            <pc:sldMk cId="2612957058" sldId="282"/>
            <ac:inkMk id="51" creationId="{5FF22FA2-2558-0935-F8CC-3E2338AED7C2}"/>
          </ac:inkMkLst>
        </pc:inkChg>
        <pc:inkChg chg="add">
          <ac:chgData name="PIPAN MICHELE" userId="S::4390@ds.units.it::da00a2aa-4c64-4bcb-a497-1055e4cd2351" providerId="AD" clId="Web-{7FDF1B07-37E0-1284-B773-672B77ABA65C}" dt="2022-10-03T08:19:52.085" v="52"/>
          <ac:inkMkLst>
            <pc:docMk/>
            <pc:sldMk cId="2612957058" sldId="282"/>
            <ac:inkMk id="52" creationId="{5530D384-6D08-B36F-C44F-C42BD2BC16E9}"/>
          </ac:inkMkLst>
        </pc:inkChg>
        <pc:inkChg chg="add">
          <ac:chgData name="PIPAN MICHELE" userId="S::4390@ds.units.it::da00a2aa-4c64-4bcb-a497-1055e4cd2351" providerId="AD" clId="Web-{7FDF1B07-37E0-1284-B773-672B77ABA65C}" dt="2022-10-03T08:20:10.898" v="53"/>
          <ac:inkMkLst>
            <pc:docMk/>
            <pc:sldMk cId="2612957058" sldId="282"/>
            <ac:inkMk id="53" creationId="{CE707921-6EFB-BC02-1BDA-96DF4D1586FD}"/>
          </ac:inkMkLst>
        </pc:inkChg>
        <pc:inkChg chg="add">
          <ac:chgData name="PIPAN MICHELE" userId="S::4390@ds.units.it::da00a2aa-4c64-4bcb-a497-1055e4cd2351" providerId="AD" clId="Web-{7FDF1B07-37E0-1284-B773-672B77ABA65C}" dt="2022-10-03T08:20:10.913" v="54"/>
          <ac:inkMkLst>
            <pc:docMk/>
            <pc:sldMk cId="2612957058" sldId="282"/>
            <ac:inkMk id="54" creationId="{46FC0040-0536-1635-FB61-660A4556C26F}"/>
          </ac:inkMkLst>
        </pc:inkChg>
        <pc:inkChg chg="add">
          <ac:chgData name="PIPAN MICHELE" userId="S::4390@ds.units.it::da00a2aa-4c64-4bcb-a497-1055e4cd2351" providerId="AD" clId="Web-{7FDF1B07-37E0-1284-B773-672B77ABA65C}" dt="2022-10-03T08:20:11.695" v="55"/>
          <ac:inkMkLst>
            <pc:docMk/>
            <pc:sldMk cId="2612957058" sldId="282"/>
            <ac:inkMk id="55" creationId="{9476F6E1-5EAA-9C3D-02B8-92A4A2EB2409}"/>
          </ac:inkMkLst>
        </pc:inkChg>
        <pc:inkChg chg="add">
          <ac:chgData name="PIPAN MICHELE" userId="S::4390@ds.units.it::da00a2aa-4c64-4bcb-a497-1055e4cd2351" providerId="AD" clId="Web-{7FDF1B07-37E0-1284-B773-672B77ABA65C}" dt="2022-10-03T08:20:12.710" v="56"/>
          <ac:inkMkLst>
            <pc:docMk/>
            <pc:sldMk cId="2612957058" sldId="282"/>
            <ac:inkMk id="56" creationId="{AB931F5A-5458-BDA5-CC0A-A4B6779C526E}"/>
          </ac:inkMkLst>
        </pc:inkChg>
        <pc:inkChg chg="add">
          <ac:chgData name="PIPAN MICHELE" userId="S::4390@ds.units.it::da00a2aa-4c64-4bcb-a497-1055e4cd2351" providerId="AD" clId="Web-{7FDF1B07-37E0-1284-B773-672B77ABA65C}" dt="2022-10-03T08:20:15.242" v="57"/>
          <ac:inkMkLst>
            <pc:docMk/>
            <pc:sldMk cId="2612957058" sldId="282"/>
            <ac:inkMk id="58" creationId="{F75FD3F2-303C-83FD-EDE3-491B100A598F}"/>
          </ac:inkMkLst>
        </pc:inkChg>
        <pc:inkChg chg="add">
          <ac:chgData name="PIPAN MICHELE" userId="S::4390@ds.units.it::da00a2aa-4c64-4bcb-a497-1055e4cd2351" providerId="AD" clId="Web-{7FDF1B07-37E0-1284-B773-672B77ABA65C}" dt="2022-10-03T08:20:15.257" v="58"/>
          <ac:inkMkLst>
            <pc:docMk/>
            <pc:sldMk cId="2612957058" sldId="282"/>
            <ac:inkMk id="59" creationId="{2A69E7BC-28AF-6779-6E4D-135AF360584E}"/>
          </ac:inkMkLst>
        </pc:inkChg>
        <pc:inkChg chg="add">
          <ac:chgData name="PIPAN MICHELE" userId="S::4390@ds.units.it::da00a2aa-4c64-4bcb-a497-1055e4cd2351" providerId="AD" clId="Web-{7FDF1B07-37E0-1284-B773-672B77ABA65C}" dt="2022-10-03T08:20:15.257" v="59"/>
          <ac:inkMkLst>
            <pc:docMk/>
            <pc:sldMk cId="2612957058" sldId="282"/>
            <ac:inkMk id="60" creationId="{8B41F1E5-F2EE-C83C-3899-8D82392CE8F5}"/>
          </ac:inkMkLst>
        </pc:inkChg>
        <pc:inkChg chg="add">
          <ac:chgData name="PIPAN MICHELE" userId="S::4390@ds.units.it::da00a2aa-4c64-4bcb-a497-1055e4cd2351" providerId="AD" clId="Web-{7FDF1B07-37E0-1284-B773-672B77ABA65C}" dt="2022-10-03T08:20:15.257" v="60"/>
          <ac:inkMkLst>
            <pc:docMk/>
            <pc:sldMk cId="2612957058" sldId="282"/>
            <ac:inkMk id="61" creationId="{EE30CEC5-849B-A269-9744-8C17FF3554FA}"/>
          </ac:inkMkLst>
        </pc:inkChg>
        <pc:inkChg chg="add">
          <ac:chgData name="PIPAN MICHELE" userId="S::4390@ds.units.it::da00a2aa-4c64-4bcb-a497-1055e4cd2351" providerId="AD" clId="Web-{7FDF1B07-37E0-1284-B773-672B77ABA65C}" dt="2022-10-03T08:20:15.851" v="61"/>
          <ac:inkMkLst>
            <pc:docMk/>
            <pc:sldMk cId="2612957058" sldId="282"/>
            <ac:inkMk id="62" creationId="{094DA6AC-1266-4429-F71E-2EF47639E84F}"/>
          </ac:inkMkLst>
        </pc:inkChg>
        <pc:inkChg chg="add">
          <ac:chgData name="PIPAN MICHELE" userId="S::4390@ds.units.it::da00a2aa-4c64-4bcb-a497-1055e4cd2351" providerId="AD" clId="Web-{7FDF1B07-37E0-1284-B773-672B77ABA65C}" dt="2022-10-03T08:20:20.023" v="62"/>
          <ac:inkMkLst>
            <pc:docMk/>
            <pc:sldMk cId="2612957058" sldId="282"/>
            <ac:inkMk id="63" creationId="{BA77F728-E5F9-6449-B6DD-6603598D5D37}"/>
          </ac:inkMkLst>
        </pc:inkChg>
        <pc:inkChg chg="add">
          <ac:chgData name="PIPAN MICHELE" userId="S::4390@ds.units.it::da00a2aa-4c64-4bcb-a497-1055e4cd2351" providerId="AD" clId="Web-{7FDF1B07-37E0-1284-B773-672B77ABA65C}" dt="2022-10-03T08:20:20.039" v="63"/>
          <ac:inkMkLst>
            <pc:docMk/>
            <pc:sldMk cId="2612957058" sldId="282"/>
            <ac:inkMk id="64" creationId="{B4841590-02A3-42D5-3865-96629EB0BAB1}"/>
          </ac:inkMkLst>
        </pc:inkChg>
        <pc:inkChg chg="add">
          <ac:chgData name="PIPAN MICHELE" userId="S::4390@ds.units.it::da00a2aa-4c64-4bcb-a497-1055e4cd2351" providerId="AD" clId="Web-{7FDF1B07-37E0-1284-B773-672B77ABA65C}" dt="2022-10-03T08:20:20.039" v="64"/>
          <ac:inkMkLst>
            <pc:docMk/>
            <pc:sldMk cId="2612957058" sldId="282"/>
            <ac:inkMk id="65" creationId="{F3B19C37-E974-0660-C61D-7098684C45C9}"/>
          </ac:inkMkLst>
        </pc:inkChg>
        <pc:inkChg chg="add">
          <ac:chgData name="PIPAN MICHELE" userId="S::4390@ds.units.it::da00a2aa-4c64-4bcb-a497-1055e4cd2351" providerId="AD" clId="Web-{7FDF1B07-37E0-1284-B773-672B77ABA65C}" dt="2022-10-03T08:20:22.101" v="65"/>
          <ac:inkMkLst>
            <pc:docMk/>
            <pc:sldMk cId="2612957058" sldId="282"/>
            <ac:inkMk id="66" creationId="{1F7479A5-CADA-2830-E4CC-EDE115F412CF}"/>
          </ac:inkMkLst>
        </pc:inkChg>
        <pc:inkChg chg="add">
          <ac:chgData name="PIPAN MICHELE" userId="S::4390@ds.units.it::da00a2aa-4c64-4bcb-a497-1055e4cd2351" providerId="AD" clId="Web-{7FDF1B07-37E0-1284-B773-672B77ABA65C}" dt="2022-10-03T08:20:22.101" v="66"/>
          <ac:inkMkLst>
            <pc:docMk/>
            <pc:sldMk cId="2612957058" sldId="282"/>
            <ac:inkMk id="67" creationId="{D2E28190-8176-CB67-91CD-D0053E299133}"/>
          </ac:inkMkLst>
        </pc:inkChg>
        <pc:inkChg chg="add">
          <ac:chgData name="PIPAN MICHELE" userId="S::4390@ds.units.it::da00a2aa-4c64-4bcb-a497-1055e4cd2351" providerId="AD" clId="Web-{7FDF1B07-37E0-1284-B773-672B77ABA65C}" dt="2022-10-03T08:20:22.101" v="67"/>
          <ac:inkMkLst>
            <pc:docMk/>
            <pc:sldMk cId="2612957058" sldId="282"/>
            <ac:inkMk id="68" creationId="{FD26B233-2E65-A358-C35F-3B0040CCD05D}"/>
          </ac:inkMkLst>
        </pc:inkChg>
        <pc:inkChg chg="add">
          <ac:chgData name="PIPAN MICHELE" userId="S::4390@ds.units.it::da00a2aa-4c64-4bcb-a497-1055e4cd2351" providerId="AD" clId="Web-{7FDF1B07-37E0-1284-B773-672B77ABA65C}" dt="2022-10-03T08:20:23.289" v="68"/>
          <ac:inkMkLst>
            <pc:docMk/>
            <pc:sldMk cId="2612957058" sldId="282"/>
            <ac:inkMk id="69" creationId="{DB74C418-38EF-250D-DBD0-557E7BEEBA2D}"/>
          </ac:inkMkLst>
        </pc:inkChg>
        <pc:inkChg chg="add">
          <ac:chgData name="PIPAN MICHELE" userId="S::4390@ds.units.it::da00a2aa-4c64-4bcb-a497-1055e4cd2351" providerId="AD" clId="Web-{7FDF1B07-37E0-1284-B773-672B77ABA65C}" dt="2022-10-03T08:20:23.289" v="69"/>
          <ac:inkMkLst>
            <pc:docMk/>
            <pc:sldMk cId="2612957058" sldId="282"/>
            <ac:inkMk id="70" creationId="{F1771375-BEDA-1BF5-678E-0E501E78D47F}"/>
          </ac:inkMkLst>
        </pc:inkChg>
        <pc:inkChg chg="add">
          <ac:chgData name="PIPAN MICHELE" userId="S::4390@ds.units.it::da00a2aa-4c64-4bcb-a497-1055e4cd2351" providerId="AD" clId="Web-{7FDF1B07-37E0-1284-B773-672B77ABA65C}" dt="2022-10-03T08:20:24.398" v="70"/>
          <ac:inkMkLst>
            <pc:docMk/>
            <pc:sldMk cId="2612957058" sldId="282"/>
            <ac:inkMk id="71" creationId="{BC1C213E-9A6F-860A-4ABF-9E1F3615187B}"/>
          </ac:inkMkLst>
        </pc:inkChg>
      </pc:sldChg>
      <pc:sldChg chg="addSp add replId">
        <pc:chgData name="PIPAN MICHELE" userId="S::4390@ds.units.it::da00a2aa-4c64-4bcb-a497-1055e4cd2351" providerId="AD" clId="Web-{7FDF1B07-37E0-1284-B773-672B77ABA65C}" dt="2022-10-03T08:23:12.560" v="99"/>
        <pc:sldMkLst>
          <pc:docMk/>
          <pc:sldMk cId="3488746815" sldId="283"/>
        </pc:sldMkLst>
        <pc:inkChg chg="add">
          <ac:chgData name="PIPAN MICHELE" userId="S::4390@ds.units.it::da00a2aa-4c64-4bcb-a497-1055e4cd2351" providerId="AD" clId="Web-{7FDF1B07-37E0-1284-B773-672B77ABA65C}" dt="2022-10-03T08:20:59.055" v="73"/>
          <ac:inkMkLst>
            <pc:docMk/>
            <pc:sldMk cId="3488746815" sldId="283"/>
            <ac:inkMk id="5" creationId="{5DBB6913-78A5-6C79-8641-9CB6E876DEA4}"/>
          </ac:inkMkLst>
        </pc:inkChg>
        <pc:inkChg chg="add">
          <ac:chgData name="PIPAN MICHELE" userId="S::4390@ds.units.it::da00a2aa-4c64-4bcb-a497-1055e4cd2351" providerId="AD" clId="Web-{7FDF1B07-37E0-1284-B773-672B77ABA65C}" dt="2022-10-03T08:21:48.385" v="74"/>
          <ac:inkMkLst>
            <pc:docMk/>
            <pc:sldMk cId="3488746815" sldId="283"/>
            <ac:inkMk id="57" creationId="{99E82BC7-8A72-E689-1905-84C318F9AEC9}"/>
          </ac:inkMkLst>
        </pc:inkChg>
        <pc:inkChg chg="add">
          <ac:chgData name="PIPAN MICHELE" userId="S::4390@ds.units.it::da00a2aa-4c64-4bcb-a497-1055e4cd2351" providerId="AD" clId="Web-{7FDF1B07-37E0-1284-B773-672B77ABA65C}" dt="2022-10-03T08:21:48.385" v="75"/>
          <ac:inkMkLst>
            <pc:docMk/>
            <pc:sldMk cId="3488746815" sldId="283"/>
            <ac:inkMk id="72" creationId="{309F2A19-DC30-5E6D-50C3-0BBB9411CFE7}"/>
          </ac:inkMkLst>
        </pc:inkChg>
        <pc:inkChg chg="add">
          <ac:chgData name="PIPAN MICHELE" userId="S::4390@ds.units.it::da00a2aa-4c64-4bcb-a497-1055e4cd2351" providerId="AD" clId="Web-{7FDF1B07-37E0-1284-B773-672B77ABA65C}" dt="2022-10-03T08:21:48.385" v="76"/>
          <ac:inkMkLst>
            <pc:docMk/>
            <pc:sldMk cId="3488746815" sldId="283"/>
            <ac:inkMk id="73" creationId="{C85CFBA4-24EF-29A4-B7F4-395D87899CD2}"/>
          </ac:inkMkLst>
        </pc:inkChg>
        <pc:inkChg chg="add">
          <ac:chgData name="PIPAN MICHELE" userId="S::4390@ds.units.it::da00a2aa-4c64-4bcb-a497-1055e4cd2351" providerId="AD" clId="Web-{7FDF1B07-37E0-1284-B773-672B77ABA65C}" dt="2022-10-03T08:21:57.010" v="77"/>
          <ac:inkMkLst>
            <pc:docMk/>
            <pc:sldMk cId="3488746815" sldId="283"/>
            <ac:inkMk id="74" creationId="{D63110AB-79DA-8490-9ACD-7F163926C264}"/>
          </ac:inkMkLst>
        </pc:inkChg>
        <pc:inkChg chg="add">
          <ac:chgData name="PIPAN MICHELE" userId="S::4390@ds.units.it::da00a2aa-4c64-4bcb-a497-1055e4cd2351" providerId="AD" clId="Web-{7FDF1B07-37E0-1284-B773-672B77ABA65C}" dt="2022-10-03T08:21:57.010" v="78"/>
          <ac:inkMkLst>
            <pc:docMk/>
            <pc:sldMk cId="3488746815" sldId="283"/>
            <ac:inkMk id="75" creationId="{1BB7D160-8F0D-B1DC-507E-A06C8D341D79}"/>
          </ac:inkMkLst>
        </pc:inkChg>
        <pc:inkChg chg="add">
          <ac:chgData name="PIPAN MICHELE" userId="S::4390@ds.units.it::da00a2aa-4c64-4bcb-a497-1055e4cd2351" providerId="AD" clId="Web-{7FDF1B07-37E0-1284-B773-672B77ABA65C}" dt="2022-10-03T08:22:06.808" v="79"/>
          <ac:inkMkLst>
            <pc:docMk/>
            <pc:sldMk cId="3488746815" sldId="283"/>
            <ac:inkMk id="76" creationId="{507929C0-B324-D90D-8CB7-4D427B9C40AB}"/>
          </ac:inkMkLst>
        </pc:inkChg>
        <pc:inkChg chg="add">
          <ac:chgData name="PIPAN MICHELE" userId="S::4390@ds.units.it::da00a2aa-4c64-4bcb-a497-1055e4cd2351" providerId="AD" clId="Web-{7FDF1B07-37E0-1284-B773-672B77ABA65C}" dt="2022-10-03T08:22:08.042" v="80"/>
          <ac:inkMkLst>
            <pc:docMk/>
            <pc:sldMk cId="3488746815" sldId="283"/>
            <ac:inkMk id="77" creationId="{69C71A3F-6E7B-B3A0-65FA-72E16F4A1B70}"/>
          </ac:inkMkLst>
        </pc:inkChg>
        <pc:inkChg chg="add">
          <ac:chgData name="PIPAN MICHELE" userId="S::4390@ds.units.it::da00a2aa-4c64-4bcb-a497-1055e4cd2351" providerId="AD" clId="Web-{7FDF1B07-37E0-1284-B773-672B77ABA65C}" dt="2022-10-03T08:22:08.042" v="81"/>
          <ac:inkMkLst>
            <pc:docMk/>
            <pc:sldMk cId="3488746815" sldId="283"/>
            <ac:inkMk id="78" creationId="{3A1C0028-C29D-4212-B980-B3DD58A9F0F9}"/>
          </ac:inkMkLst>
        </pc:inkChg>
        <pc:inkChg chg="add">
          <ac:chgData name="PIPAN MICHELE" userId="S::4390@ds.units.it::da00a2aa-4c64-4bcb-a497-1055e4cd2351" providerId="AD" clId="Web-{7FDF1B07-37E0-1284-B773-672B77ABA65C}" dt="2022-10-03T08:22:08.933" v="82"/>
          <ac:inkMkLst>
            <pc:docMk/>
            <pc:sldMk cId="3488746815" sldId="283"/>
            <ac:inkMk id="79" creationId="{74E6C60A-46BB-582B-9EA8-BA769A569E85}"/>
          </ac:inkMkLst>
        </pc:inkChg>
        <pc:inkChg chg="add">
          <ac:chgData name="PIPAN MICHELE" userId="S::4390@ds.units.it::da00a2aa-4c64-4bcb-a497-1055e4cd2351" providerId="AD" clId="Web-{7FDF1B07-37E0-1284-B773-672B77ABA65C}" dt="2022-10-03T08:22:12.308" v="83"/>
          <ac:inkMkLst>
            <pc:docMk/>
            <pc:sldMk cId="3488746815" sldId="283"/>
            <ac:inkMk id="80" creationId="{7755DFCD-E688-7C77-86A8-E94F5E01A034}"/>
          </ac:inkMkLst>
        </pc:inkChg>
        <pc:inkChg chg="add">
          <ac:chgData name="PIPAN MICHELE" userId="S::4390@ds.units.it::da00a2aa-4c64-4bcb-a497-1055e4cd2351" providerId="AD" clId="Web-{7FDF1B07-37E0-1284-B773-672B77ABA65C}" dt="2022-10-03T08:22:13.261" v="84"/>
          <ac:inkMkLst>
            <pc:docMk/>
            <pc:sldMk cId="3488746815" sldId="283"/>
            <ac:inkMk id="81" creationId="{6E77A738-E9DB-4946-F8A5-97572689EC0B}"/>
          </ac:inkMkLst>
        </pc:inkChg>
        <pc:inkChg chg="add">
          <ac:chgData name="PIPAN MICHELE" userId="S::4390@ds.units.it::da00a2aa-4c64-4bcb-a497-1055e4cd2351" providerId="AD" clId="Web-{7FDF1B07-37E0-1284-B773-672B77ABA65C}" dt="2022-10-03T08:22:14.745" v="85"/>
          <ac:inkMkLst>
            <pc:docMk/>
            <pc:sldMk cId="3488746815" sldId="283"/>
            <ac:inkMk id="82" creationId="{AA3D1199-89E3-BA1B-443A-8AA4CB0B81E7}"/>
          </ac:inkMkLst>
        </pc:inkChg>
        <pc:inkChg chg="add">
          <ac:chgData name="PIPAN MICHELE" userId="S::4390@ds.units.it::da00a2aa-4c64-4bcb-a497-1055e4cd2351" providerId="AD" clId="Web-{7FDF1B07-37E0-1284-B773-672B77ABA65C}" dt="2022-10-03T08:22:14.745" v="86"/>
          <ac:inkMkLst>
            <pc:docMk/>
            <pc:sldMk cId="3488746815" sldId="283"/>
            <ac:inkMk id="83" creationId="{08E3F3F6-16A6-DEAD-F830-3CD905EE60A1}"/>
          </ac:inkMkLst>
        </pc:inkChg>
        <pc:inkChg chg="add">
          <ac:chgData name="PIPAN MICHELE" userId="S::4390@ds.units.it::da00a2aa-4c64-4bcb-a497-1055e4cd2351" providerId="AD" clId="Web-{7FDF1B07-37E0-1284-B773-672B77ABA65C}" dt="2022-10-03T08:22:14.745" v="87"/>
          <ac:inkMkLst>
            <pc:docMk/>
            <pc:sldMk cId="3488746815" sldId="283"/>
            <ac:inkMk id="84" creationId="{3B7C3416-B2FD-802E-0EC8-4D108FA363E0}"/>
          </ac:inkMkLst>
        </pc:inkChg>
        <pc:inkChg chg="add">
          <ac:chgData name="PIPAN MICHELE" userId="S::4390@ds.units.it::da00a2aa-4c64-4bcb-a497-1055e4cd2351" providerId="AD" clId="Web-{7FDF1B07-37E0-1284-B773-672B77ABA65C}" dt="2022-10-03T08:22:17.183" v="88"/>
          <ac:inkMkLst>
            <pc:docMk/>
            <pc:sldMk cId="3488746815" sldId="283"/>
            <ac:inkMk id="85" creationId="{6402B9D0-5289-4D3F-A011-65B2625B1093}"/>
          </ac:inkMkLst>
        </pc:inkChg>
        <pc:inkChg chg="add">
          <ac:chgData name="PIPAN MICHELE" userId="S::4390@ds.units.it::da00a2aa-4c64-4bcb-a497-1055e4cd2351" providerId="AD" clId="Web-{7FDF1B07-37E0-1284-B773-672B77ABA65C}" dt="2022-10-03T08:22:18.667" v="89"/>
          <ac:inkMkLst>
            <pc:docMk/>
            <pc:sldMk cId="3488746815" sldId="283"/>
            <ac:inkMk id="86" creationId="{671BC37E-2547-465F-8BA8-8D3022B9DC0B}"/>
          </ac:inkMkLst>
        </pc:inkChg>
        <pc:inkChg chg="add">
          <ac:chgData name="PIPAN MICHELE" userId="S::4390@ds.units.it::da00a2aa-4c64-4bcb-a497-1055e4cd2351" providerId="AD" clId="Web-{7FDF1B07-37E0-1284-B773-672B77ABA65C}" dt="2022-10-03T08:22:18.683" v="90"/>
          <ac:inkMkLst>
            <pc:docMk/>
            <pc:sldMk cId="3488746815" sldId="283"/>
            <ac:inkMk id="87" creationId="{6C9D9C58-97C1-CAAB-A6AB-D8206B0CEFAE}"/>
          </ac:inkMkLst>
        </pc:inkChg>
        <pc:inkChg chg="add">
          <ac:chgData name="PIPAN MICHELE" userId="S::4390@ds.units.it::da00a2aa-4c64-4bcb-a497-1055e4cd2351" providerId="AD" clId="Web-{7FDF1B07-37E0-1284-B773-672B77ABA65C}" dt="2022-10-03T08:22:18.683" v="91"/>
          <ac:inkMkLst>
            <pc:docMk/>
            <pc:sldMk cId="3488746815" sldId="283"/>
            <ac:inkMk id="88" creationId="{18A7AB0B-B7A6-6A72-10A5-194214D2EFE1}"/>
          </ac:inkMkLst>
        </pc:inkChg>
        <pc:inkChg chg="add">
          <ac:chgData name="PIPAN MICHELE" userId="S::4390@ds.units.it::da00a2aa-4c64-4bcb-a497-1055e4cd2351" providerId="AD" clId="Web-{7FDF1B07-37E0-1284-B773-672B77ABA65C}" dt="2022-10-03T08:22:26.105" v="92"/>
          <ac:inkMkLst>
            <pc:docMk/>
            <pc:sldMk cId="3488746815" sldId="283"/>
            <ac:inkMk id="89" creationId="{C77136B9-5720-06B5-EB0C-62F23916FFAC}"/>
          </ac:inkMkLst>
        </pc:inkChg>
        <pc:inkChg chg="add">
          <ac:chgData name="PIPAN MICHELE" userId="S::4390@ds.units.it::da00a2aa-4c64-4bcb-a497-1055e4cd2351" providerId="AD" clId="Web-{7FDF1B07-37E0-1284-B773-672B77ABA65C}" dt="2022-10-03T08:22:26.105" v="93"/>
          <ac:inkMkLst>
            <pc:docMk/>
            <pc:sldMk cId="3488746815" sldId="283"/>
            <ac:inkMk id="90" creationId="{964C0F70-E074-D62F-6CA3-5BE568343CB2}"/>
          </ac:inkMkLst>
        </pc:inkChg>
        <pc:inkChg chg="add">
          <ac:chgData name="PIPAN MICHELE" userId="S::4390@ds.units.it::da00a2aa-4c64-4bcb-a497-1055e4cd2351" providerId="AD" clId="Web-{7FDF1B07-37E0-1284-B773-672B77ABA65C}" dt="2022-10-03T08:22:26.105" v="94"/>
          <ac:inkMkLst>
            <pc:docMk/>
            <pc:sldMk cId="3488746815" sldId="283"/>
            <ac:inkMk id="91" creationId="{EE685713-6354-04A8-CC03-4617E7027E90}"/>
          </ac:inkMkLst>
        </pc:inkChg>
        <pc:inkChg chg="add">
          <ac:chgData name="PIPAN MICHELE" userId="S::4390@ds.units.it::da00a2aa-4c64-4bcb-a497-1055e4cd2351" providerId="AD" clId="Web-{7FDF1B07-37E0-1284-B773-672B77ABA65C}" dt="2022-10-03T08:22:26.105" v="95"/>
          <ac:inkMkLst>
            <pc:docMk/>
            <pc:sldMk cId="3488746815" sldId="283"/>
            <ac:inkMk id="92" creationId="{DA3A0072-A511-F20A-1B31-8FA4A341AA91}"/>
          </ac:inkMkLst>
        </pc:inkChg>
        <pc:inkChg chg="add">
          <ac:chgData name="PIPAN MICHELE" userId="S::4390@ds.units.it::da00a2aa-4c64-4bcb-a497-1055e4cd2351" providerId="AD" clId="Web-{7FDF1B07-37E0-1284-B773-672B77ABA65C}" dt="2022-10-03T08:22:26.105" v="96"/>
          <ac:inkMkLst>
            <pc:docMk/>
            <pc:sldMk cId="3488746815" sldId="283"/>
            <ac:inkMk id="93" creationId="{6FA62610-2DE6-0DBD-8664-3BE5883D5D79}"/>
          </ac:inkMkLst>
        </pc:inkChg>
        <pc:inkChg chg="add">
          <ac:chgData name="PIPAN MICHELE" userId="S::4390@ds.units.it::da00a2aa-4c64-4bcb-a497-1055e4cd2351" providerId="AD" clId="Web-{7FDF1B07-37E0-1284-B773-672B77ABA65C}" dt="2022-10-03T08:22:26.121" v="97"/>
          <ac:inkMkLst>
            <pc:docMk/>
            <pc:sldMk cId="3488746815" sldId="283"/>
            <ac:inkMk id="94" creationId="{EAF5D95C-7DDA-CD15-5384-16FDB098AC69}"/>
          </ac:inkMkLst>
        </pc:inkChg>
        <pc:inkChg chg="add">
          <ac:chgData name="PIPAN MICHELE" userId="S::4390@ds.units.it::da00a2aa-4c64-4bcb-a497-1055e4cd2351" providerId="AD" clId="Web-{7FDF1B07-37E0-1284-B773-672B77ABA65C}" dt="2022-10-03T08:23:10.638" v="98"/>
          <ac:inkMkLst>
            <pc:docMk/>
            <pc:sldMk cId="3488746815" sldId="283"/>
            <ac:inkMk id="95" creationId="{6157886F-3100-738D-A731-9C880FA41B34}"/>
          </ac:inkMkLst>
        </pc:inkChg>
        <pc:inkChg chg="add">
          <ac:chgData name="PIPAN MICHELE" userId="S::4390@ds.units.it::da00a2aa-4c64-4bcb-a497-1055e4cd2351" providerId="AD" clId="Web-{7FDF1B07-37E0-1284-B773-672B77ABA65C}" dt="2022-10-03T08:23:12.560" v="99"/>
          <ac:inkMkLst>
            <pc:docMk/>
            <pc:sldMk cId="3488746815" sldId="283"/>
            <ac:inkMk id="96" creationId="{EDFC8C61-9CCE-89C0-DF84-291234DD7855}"/>
          </ac:inkMkLst>
        </pc:inkChg>
      </pc:sldChg>
      <pc:sldChg chg="addSp delSp add replId">
        <pc:chgData name="PIPAN MICHELE" userId="S::4390@ds.units.it::da00a2aa-4c64-4bcb-a497-1055e4cd2351" providerId="AD" clId="Web-{7FDF1B07-37E0-1284-B773-672B77ABA65C}" dt="2022-10-03T08:29:00.493" v="251"/>
        <pc:sldMkLst>
          <pc:docMk/>
          <pc:sldMk cId="4278024505" sldId="284"/>
        </pc:sldMkLst>
        <pc:inkChg chg="del">
          <ac:chgData name="PIPAN MICHELE" userId="S::4390@ds.units.it::da00a2aa-4c64-4bcb-a497-1055e4cd2351" providerId="AD" clId="Web-{7FDF1B07-37E0-1284-B773-672B77ABA65C}" dt="2022-10-03T08:27:21.677" v="195"/>
          <ac:inkMkLst>
            <pc:docMk/>
            <pc:sldMk cId="4278024505" sldId="284"/>
            <ac:inkMk id="2" creationId="{73AB0F4F-30FD-58EA-88AD-F6F43D42260C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94"/>
          <ac:inkMkLst>
            <pc:docMk/>
            <pc:sldMk cId="4278024505" sldId="284"/>
            <ac:inkMk id="3" creationId="{318B37DB-A6E6-37B1-D0F4-2E1686FB55E4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93"/>
          <ac:inkMkLst>
            <pc:docMk/>
            <pc:sldMk cId="4278024505" sldId="284"/>
            <ac:inkMk id="4" creationId="{6A19DDB6-B1E8-4D3C-6C71-9E309BE70FC9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27"/>
          <ac:inkMkLst>
            <pc:docMk/>
            <pc:sldMk cId="4278024505" sldId="284"/>
            <ac:inkMk id="5" creationId="{5DBB6913-78A5-6C79-8641-9CB6E876DEA4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92"/>
          <ac:inkMkLst>
            <pc:docMk/>
            <pc:sldMk cId="4278024505" sldId="284"/>
            <ac:inkMk id="6" creationId="{CEB45C00-E913-0569-A758-340E8BBC46E1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91"/>
          <ac:inkMkLst>
            <pc:docMk/>
            <pc:sldMk cId="4278024505" sldId="284"/>
            <ac:inkMk id="7" creationId="{21457561-A6E9-C607-02B2-8F64C30FEBA8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90"/>
          <ac:inkMkLst>
            <pc:docMk/>
            <pc:sldMk cId="4278024505" sldId="284"/>
            <ac:inkMk id="8" creationId="{A49019C5-6B99-5CB3-D582-F34808E2D39C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89"/>
          <ac:inkMkLst>
            <pc:docMk/>
            <pc:sldMk cId="4278024505" sldId="284"/>
            <ac:inkMk id="9" creationId="{FAC8F12D-DF47-E540-41B9-BF90D22D0FC3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88"/>
          <ac:inkMkLst>
            <pc:docMk/>
            <pc:sldMk cId="4278024505" sldId="284"/>
            <ac:inkMk id="10" creationId="{EBF88A39-BF1D-9B82-5305-0CE563D90037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87"/>
          <ac:inkMkLst>
            <pc:docMk/>
            <pc:sldMk cId="4278024505" sldId="284"/>
            <ac:inkMk id="11" creationId="{765F1446-9B7E-CB65-2CEE-C4E636E4067A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86"/>
          <ac:inkMkLst>
            <pc:docMk/>
            <pc:sldMk cId="4278024505" sldId="284"/>
            <ac:inkMk id="12" creationId="{952D07F0-C7F6-42C3-CE77-04C135D87077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85"/>
          <ac:inkMkLst>
            <pc:docMk/>
            <pc:sldMk cId="4278024505" sldId="284"/>
            <ac:inkMk id="13" creationId="{B09F3269-90E8-D400-FC77-F4074C9AFE33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84"/>
          <ac:inkMkLst>
            <pc:docMk/>
            <pc:sldMk cId="4278024505" sldId="284"/>
            <ac:inkMk id="14" creationId="{AF4F0D5C-3E6B-4389-27E9-D5D2DD78EB12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83"/>
          <ac:inkMkLst>
            <pc:docMk/>
            <pc:sldMk cId="4278024505" sldId="284"/>
            <ac:inkMk id="15" creationId="{3F3BCD6E-BD13-3E70-DEB4-DF8091642716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77" v="182"/>
          <ac:inkMkLst>
            <pc:docMk/>
            <pc:sldMk cId="4278024505" sldId="284"/>
            <ac:inkMk id="16" creationId="{BB49EB09-5B83-80EB-ED0D-E69AB0683078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81"/>
          <ac:inkMkLst>
            <pc:docMk/>
            <pc:sldMk cId="4278024505" sldId="284"/>
            <ac:inkMk id="17" creationId="{EE03FDC1-F448-A04F-7A88-3623BA594739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80"/>
          <ac:inkMkLst>
            <pc:docMk/>
            <pc:sldMk cId="4278024505" sldId="284"/>
            <ac:inkMk id="18" creationId="{A8ADABF2-B16A-7481-2025-429932A4A23B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79"/>
          <ac:inkMkLst>
            <pc:docMk/>
            <pc:sldMk cId="4278024505" sldId="284"/>
            <ac:inkMk id="19" creationId="{F1F46869-20EA-C725-5169-3DCB3CFF7156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78"/>
          <ac:inkMkLst>
            <pc:docMk/>
            <pc:sldMk cId="4278024505" sldId="284"/>
            <ac:inkMk id="20" creationId="{9AE1B1AB-7DE6-6D5C-8577-A53A44F80A66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77"/>
          <ac:inkMkLst>
            <pc:docMk/>
            <pc:sldMk cId="4278024505" sldId="284"/>
            <ac:inkMk id="21" creationId="{160A1BD2-5795-3F51-3FE9-E9057ED3C9A5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76"/>
          <ac:inkMkLst>
            <pc:docMk/>
            <pc:sldMk cId="4278024505" sldId="284"/>
            <ac:inkMk id="22" creationId="{A11A01A5-6FE1-673D-F5AF-09C244156BEF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75"/>
          <ac:inkMkLst>
            <pc:docMk/>
            <pc:sldMk cId="4278024505" sldId="284"/>
            <ac:inkMk id="23" creationId="{8EA30F0B-6122-9F55-4E8B-29ABCB78D206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74"/>
          <ac:inkMkLst>
            <pc:docMk/>
            <pc:sldMk cId="4278024505" sldId="284"/>
            <ac:inkMk id="24" creationId="{ABA88352-A2D2-2369-E76E-4F4221D6D75C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73"/>
          <ac:inkMkLst>
            <pc:docMk/>
            <pc:sldMk cId="4278024505" sldId="284"/>
            <ac:inkMk id="25" creationId="{AB8329AD-9B8C-0A27-A307-E8370FDAD73E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72"/>
          <ac:inkMkLst>
            <pc:docMk/>
            <pc:sldMk cId="4278024505" sldId="284"/>
            <ac:inkMk id="26" creationId="{2C2CC1EA-F31C-C393-BE21-10C0E0E6CB24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71"/>
          <ac:inkMkLst>
            <pc:docMk/>
            <pc:sldMk cId="4278024505" sldId="284"/>
            <ac:inkMk id="27" creationId="{C745DBD9-0436-1D5C-1EF2-C534F8EA793E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70"/>
          <ac:inkMkLst>
            <pc:docMk/>
            <pc:sldMk cId="4278024505" sldId="284"/>
            <ac:inkMk id="28" creationId="{D6B00EED-ECAB-07B7-B3CF-700551C88104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69"/>
          <ac:inkMkLst>
            <pc:docMk/>
            <pc:sldMk cId="4278024505" sldId="284"/>
            <ac:inkMk id="29" creationId="{8B8F1A8F-8335-B48A-EC83-0E0F85C2B135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68"/>
          <ac:inkMkLst>
            <pc:docMk/>
            <pc:sldMk cId="4278024505" sldId="284"/>
            <ac:inkMk id="30" creationId="{84CA505B-FB7B-79DD-823D-A050B1A6D246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67"/>
          <ac:inkMkLst>
            <pc:docMk/>
            <pc:sldMk cId="4278024505" sldId="284"/>
            <ac:inkMk id="31" creationId="{228B7E83-662F-987D-8A2A-F163C59B2DB8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66"/>
          <ac:inkMkLst>
            <pc:docMk/>
            <pc:sldMk cId="4278024505" sldId="284"/>
            <ac:inkMk id="32" creationId="{FB1B2C8B-F3C3-7711-27AB-DCBC7FA022E9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65"/>
          <ac:inkMkLst>
            <pc:docMk/>
            <pc:sldMk cId="4278024505" sldId="284"/>
            <ac:inkMk id="33" creationId="{0419CDDF-4AC3-FF21-C42D-2F048D1C0D8B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64"/>
          <ac:inkMkLst>
            <pc:docMk/>
            <pc:sldMk cId="4278024505" sldId="284"/>
            <ac:inkMk id="34" creationId="{01162A4E-D7F3-307E-2325-43431A0447FB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63"/>
          <ac:inkMkLst>
            <pc:docMk/>
            <pc:sldMk cId="4278024505" sldId="284"/>
            <ac:inkMk id="35" creationId="{F6CD6CDA-A109-976D-63A5-8809655031E4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62"/>
          <ac:inkMkLst>
            <pc:docMk/>
            <pc:sldMk cId="4278024505" sldId="284"/>
            <ac:inkMk id="36" creationId="{4DD6289A-0A35-FD48-DDC9-95EEADA7E4A6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61"/>
          <ac:inkMkLst>
            <pc:docMk/>
            <pc:sldMk cId="4278024505" sldId="284"/>
            <ac:inkMk id="37" creationId="{75605302-DFDC-FC3A-5305-234BDE8C508A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60"/>
          <ac:inkMkLst>
            <pc:docMk/>
            <pc:sldMk cId="4278024505" sldId="284"/>
            <ac:inkMk id="38" creationId="{51D2FFD1-5116-E9D5-950B-2389EEF3348D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59"/>
          <ac:inkMkLst>
            <pc:docMk/>
            <pc:sldMk cId="4278024505" sldId="284"/>
            <ac:inkMk id="39" creationId="{4B4E568F-ED1B-BDC2-F337-11F7D227423A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58"/>
          <ac:inkMkLst>
            <pc:docMk/>
            <pc:sldMk cId="4278024505" sldId="284"/>
            <ac:inkMk id="40" creationId="{68FD20C6-C533-3410-F961-87389F10EE02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57"/>
          <ac:inkMkLst>
            <pc:docMk/>
            <pc:sldMk cId="4278024505" sldId="284"/>
            <ac:inkMk id="41" creationId="{B0FDF45B-9DC6-27A0-0075-75671828666C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61" v="156"/>
          <ac:inkMkLst>
            <pc:docMk/>
            <pc:sldMk cId="4278024505" sldId="284"/>
            <ac:inkMk id="42" creationId="{E42D9DF9-CAA4-8CE9-455A-1ACDDE9FEBBF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55"/>
          <ac:inkMkLst>
            <pc:docMk/>
            <pc:sldMk cId="4278024505" sldId="284"/>
            <ac:inkMk id="43" creationId="{6471982A-10FB-85E0-F57B-0637826E09D4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54"/>
          <ac:inkMkLst>
            <pc:docMk/>
            <pc:sldMk cId="4278024505" sldId="284"/>
            <ac:inkMk id="44" creationId="{D7FB562D-A5D5-2748-49C3-BDEE986AE80A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53"/>
          <ac:inkMkLst>
            <pc:docMk/>
            <pc:sldMk cId="4278024505" sldId="284"/>
            <ac:inkMk id="45" creationId="{94F17BB2-433E-6D3D-2781-82A15E3E24E1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52"/>
          <ac:inkMkLst>
            <pc:docMk/>
            <pc:sldMk cId="4278024505" sldId="284"/>
            <ac:inkMk id="46" creationId="{81A0205A-82D2-2E28-29E7-C1E629511795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51"/>
          <ac:inkMkLst>
            <pc:docMk/>
            <pc:sldMk cId="4278024505" sldId="284"/>
            <ac:inkMk id="47" creationId="{6B25F69A-3DEF-161C-48C1-4CA3640FFF53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50"/>
          <ac:inkMkLst>
            <pc:docMk/>
            <pc:sldMk cId="4278024505" sldId="284"/>
            <ac:inkMk id="48" creationId="{7B059153-2636-38C4-2696-631AE72E1920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49"/>
          <ac:inkMkLst>
            <pc:docMk/>
            <pc:sldMk cId="4278024505" sldId="284"/>
            <ac:inkMk id="49" creationId="{D695279C-5368-4E5E-8CFD-3254C937D440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48"/>
          <ac:inkMkLst>
            <pc:docMk/>
            <pc:sldMk cId="4278024505" sldId="284"/>
            <ac:inkMk id="50" creationId="{D9FB1583-C07C-E84F-A712-49B802B17179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47"/>
          <ac:inkMkLst>
            <pc:docMk/>
            <pc:sldMk cId="4278024505" sldId="284"/>
            <ac:inkMk id="51" creationId="{5FF22FA2-2558-0935-F8CC-3E2338AED7C2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46"/>
          <ac:inkMkLst>
            <pc:docMk/>
            <pc:sldMk cId="4278024505" sldId="284"/>
            <ac:inkMk id="52" creationId="{5530D384-6D08-B36F-C44F-C42BD2BC16E9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45"/>
          <ac:inkMkLst>
            <pc:docMk/>
            <pc:sldMk cId="4278024505" sldId="284"/>
            <ac:inkMk id="53" creationId="{CE707921-6EFB-BC02-1BDA-96DF4D1586FD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44"/>
          <ac:inkMkLst>
            <pc:docMk/>
            <pc:sldMk cId="4278024505" sldId="284"/>
            <ac:inkMk id="54" creationId="{46FC0040-0536-1635-FB61-660A4556C26F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43"/>
          <ac:inkMkLst>
            <pc:docMk/>
            <pc:sldMk cId="4278024505" sldId="284"/>
            <ac:inkMk id="55" creationId="{9476F6E1-5EAA-9C3D-02B8-92A4A2EB2409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42"/>
          <ac:inkMkLst>
            <pc:docMk/>
            <pc:sldMk cId="4278024505" sldId="284"/>
            <ac:inkMk id="56" creationId="{AB931F5A-5458-BDA5-CC0A-A4B6779C526E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26"/>
          <ac:inkMkLst>
            <pc:docMk/>
            <pc:sldMk cId="4278024505" sldId="284"/>
            <ac:inkMk id="57" creationId="{99E82BC7-8A72-E689-1905-84C318F9AEC9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41"/>
          <ac:inkMkLst>
            <pc:docMk/>
            <pc:sldMk cId="4278024505" sldId="284"/>
            <ac:inkMk id="58" creationId="{F75FD3F2-303C-83FD-EDE3-491B100A598F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40"/>
          <ac:inkMkLst>
            <pc:docMk/>
            <pc:sldMk cId="4278024505" sldId="284"/>
            <ac:inkMk id="59" creationId="{2A69E7BC-28AF-6779-6E4D-135AF360584E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39"/>
          <ac:inkMkLst>
            <pc:docMk/>
            <pc:sldMk cId="4278024505" sldId="284"/>
            <ac:inkMk id="60" creationId="{8B41F1E5-F2EE-C83C-3899-8D82392CE8F5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38"/>
          <ac:inkMkLst>
            <pc:docMk/>
            <pc:sldMk cId="4278024505" sldId="284"/>
            <ac:inkMk id="61" creationId="{EE30CEC5-849B-A269-9744-8C17FF3554FA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37"/>
          <ac:inkMkLst>
            <pc:docMk/>
            <pc:sldMk cId="4278024505" sldId="284"/>
            <ac:inkMk id="62" creationId="{094DA6AC-1266-4429-F71E-2EF47639E84F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36"/>
          <ac:inkMkLst>
            <pc:docMk/>
            <pc:sldMk cId="4278024505" sldId="284"/>
            <ac:inkMk id="63" creationId="{BA77F728-E5F9-6449-B6DD-6603598D5D37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35"/>
          <ac:inkMkLst>
            <pc:docMk/>
            <pc:sldMk cId="4278024505" sldId="284"/>
            <ac:inkMk id="64" creationId="{B4841590-02A3-42D5-3865-96629EB0BAB1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34"/>
          <ac:inkMkLst>
            <pc:docMk/>
            <pc:sldMk cId="4278024505" sldId="284"/>
            <ac:inkMk id="65" creationId="{F3B19C37-E974-0660-C61D-7098684C45C9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33"/>
          <ac:inkMkLst>
            <pc:docMk/>
            <pc:sldMk cId="4278024505" sldId="284"/>
            <ac:inkMk id="66" creationId="{1F7479A5-CADA-2830-E4CC-EDE115F412CF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32"/>
          <ac:inkMkLst>
            <pc:docMk/>
            <pc:sldMk cId="4278024505" sldId="284"/>
            <ac:inkMk id="67" creationId="{D2E28190-8176-CB67-91CD-D0053E299133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46" v="131"/>
          <ac:inkMkLst>
            <pc:docMk/>
            <pc:sldMk cId="4278024505" sldId="284"/>
            <ac:inkMk id="68" creationId="{FD26B233-2E65-A358-C35F-3B0040CCD05D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30"/>
          <ac:inkMkLst>
            <pc:docMk/>
            <pc:sldMk cId="4278024505" sldId="284"/>
            <ac:inkMk id="69" creationId="{DB74C418-38EF-250D-DBD0-557E7BEEBA2D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29"/>
          <ac:inkMkLst>
            <pc:docMk/>
            <pc:sldMk cId="4278024505" sldId="284"/>
            <ac:inkMk id="70" creationId="{F1771375-BEDA-1BF5-678E-0E501E78D47F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28"/>
          <ac:inkMkLst>
            <pc:docMk/>
            <pc:sldMk cId="4278024505" sldId="284"/>
            <ac:inkMk id="71" creationId="{BC1C213E-9A6F-860A-4ABF-9E1F3615187B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25"/>
          <ac:inkMkLst>
            <pc:docMk/>
            <pc:sldMk cId="4278024505" sldId="284"/>
            <ac:inkMk id="72" creationId="{309F2A19-DC30-5E6D-50C3-0BBB9411CFE7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24"/>
          <ac:inkMkLst>
            <pc:docMk/>
            <pc:sldMk cId="4278024505" sldId="284"/>
            <ac:inkMk id="73" creationId="{C85CFBA4-24EF-29A4-B7F4-395D87899CD2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23"/>
          <ac:inkMkLst>
            <pc:docMk/>
            <pc:sldMk cId="4278024505" sldId="284"/>
            <ac:inkMk id="74" creationId="{D63110AB-79DA-8490-9ACD-7F163926C264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22"/>
          <ac:inkMkLst>
            <pc:docMk/>
            <pc:sldMk cId="4278024505" sldId="284"/>
            <ac:inkMk id="75" creationId="{1BB7D160-8F0D-B1DC-507E-A06C8D341D79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21"/>
          <ac:inkMkLst>
            <pc:docMk/>
            <pc:sldMk cId="4278024505" sldId="284"/>
            <ac:inkMk id="76" creationId="{507929C0-B324-D90D-8CB7-4D427B9C40AB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20"/>
          <ac:inkMkLst>
            <pc:docMk/>
            <pc:sldMk cId="4278024505" sldId="284"/>
            <ac:inkMk id="77" creationId="{69C71A3F-6E7B-B3A0-65FA-72E16F4A1B70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19"/>
          <ac:inkMkLst>
            <pc:docMk/>
            <pc:sldMk cId="4278024505" sldId="284"/>
            <ac:inkMk id="78" creationId="{3A1C0028-C29D-4212-B980-B3DD58A9F0F9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18"/>
          <ac:inkMkLst>
            <pc:docMk/>
            <pc:sldMk cId="4278024505" sldId="284"/>
            <ac:inkMk id="79" creationId="{74E6C60A-46BB-582B-9EA8-BA769A569E85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17"/>
          <ac:inkMkLst>
            <pc:docMk/>
            <pc:sldMk cId="4278024505" sldId="284"/>
            <ac:inkMk id="80" creationId="{7755DFCD-E688-7C77-86A8-E94F5E01A034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16"/>
          <ac:inkMkLst>
            <pc:docMk/>
            <pc:sldMk cId="4278024505" sldId="284"/>
            <ac:inkMk id="81" creationId="{6E77A738-E9DB-4946-F8A5-97572689EC0B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15"/>
          <ac:inkMkLst>
            <pc:docMk/>
            <pc:sldMk cId="4278024505" sldId="284"/>
            <ac:inkMk id="82" creationId="{AA3D1199-89E3-BA1B-443A-8AA4CB0B81E7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14"/>
          <ac:inkMkLst>
            <pc:docMk/>
            <pc:sldMk cId="4278024505" sldId="284"/>
            <ac:inkMk id="83" creationId="{08E3F3F6-16A6-DEAD-F830-3CD905EE60A1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13"/>
          <ac:inkMkLst>
            <pc:docMk/>
            <pc:sldMk cId="4278024505" sldId="284"/>
            <ac:inkMk id="84" creationId="{3B7C3416-B2FD-802E-0EC8-4D108FA363E0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12"/>
          <ac:inkMkLst>
            <pc:docMk/>
            <pc:sldMk cId="4278024505" sldId="284"/>
            <ac:inkMk id="85" creationId="{6402B9D0-5289-4D3F-A011-65B2625B1093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11"/>
          <ac:inkMkLst>
            <pc:docMk/>
            <pc:sldMk cId="4278024505" sldId="284"/>
            <ac:inkMk id="86" creationId="{671BC37E-2547-465F-8BA8-8D3022B9DC0B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10"/>
          <ac:inkMkLst>
            <pc:docMk/>
            <pc:sldMk cId="4278024505" sldId="284"/>
            <ac:inkMk id="87" creationId="{6C9D9C58-97C1-CAAB-A6AB-D8206B0CEFAE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09"/>
          <ac:inkMkLst>
            <pc:docMk/>
            <pc:sldMk cId="4278024505" sldId="284"/>
            <ac:inkMk id="88" creationId="{18A7AB0B-B7A6-6A72-10A5-194214D2EFE1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08"/>
          <ac:inkMkLst>
            <pc:docMk/>
            <pc:sldMk cId="4278024505" sldId="284"/>
            <ac:inkMk id="89" creationId="{C77136B9-5720-06B5-EB0C-62F23916FFAC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30" v="107"/>
          <ac:inkMkLst>
            <pc:docMk/>
            <pc:sldMk cId="4278024505" sldId="284"/>
            <ac:inkMk id="90" creationId="{964C0F70-E074-D62F-6CA3-5BE568343CB2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15" v="106"/>
          <ac:inkMkLst>
            <pc:docMk/>
            <pc:sldMk cId="4278024505" sldId="284"/>
            <ac:inkMk id="91" creationId="{EE685713-6354-04A8-CC03-4617E7027E90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15" v="105"/>
          <ac:inkMkLst>
            <pc:docMk/>
            <pc:sldMk cId="4278024505" sldId="284"/>
            <ac:inkMk id="92" creationId="{DA3A0072-A511-F20A-1B31-8FA4A341AA91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15" v="104"/>
          <ac:inkMkLst>
            <pc:docMk/>
            <pc:sldMk cId="4278024505" sldId="284"/>
            <ac:inkMk id="93" creationId="{6FA62610-2DE6-0DBD-8664-3BE5883D5D79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15" v="103"/>
          <ac:inkMkLst>
            <pc:docMk/>
            <pc:sldMk cId="4278024505" sldId="284"/>
            <ac:inkMk id="94" creationId="{EAF5D95C-7DDA-CD15-5384-16FDB098AC69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15" v="102"/>
          <ac:inkMkLst>
            <pc:docMk/>
            <pc:sldMk cId="4278024505" sldId="284"/>
            <ac:inkMk id="95" creationId="{6157886F-3100-738D-A731-9C880FA41B34}"/>
          </ac:inkMkLst>
        </pc:inkChg>
        <pc:inkChg chg="del">
          <ac:chgData name="PIPAN MICHELE" userId="S::4390@ds.units.it::da00a2aa-4c64-4bcb-a497-1055e4cd2351" providerId="AD" clId="Web-{7FDF1B07-37E0-1284-B773-672B77ABA65C}" dt="2022-10-03T08:27:21.615" v="101"/>
          <ac:inkMkLst>
            <pc:docMk/>
            <pc:sldMk cId="4278024505" sldId="284"/>
            <ac:inkMk id="96" creationId="{EDFC8C61-9CCE-89C0-DF84-291234DD7855}"/>
          </ac:inkMkLst>
        </pc:inkChg>
        <pc:inkChg chg="add">
          <ac:chgData name="PIPAN MICHELE" userId="S::4390@ds.units.it::da00a2aa-4c64-4bcb-a497-1055e4cd2351" providerId="AD" clId="Web-{7FDF1B07-37E0-1284-B773-672B77ABA65C}" dt="2022-10-03T08:27:27.146" v="196"/>
          <ac:inkMkLst>
            <pc:docMk/>
            <pc:sldMk cId="4278024505" sldId="284"/>
            <ac:inkMk id="97" creationId="{C9D2ACF6-447C-35DD-C156-D2845715ACE8}"/>
          </ac:inkMkLst>
        </pc:inkChg>
        <pc:inkChg chg="add">
          <ac:chgData name="PIPAN MICHELE" userId="S::4390@ds.units.it::da00a2aa-4c64-4bcb-a497-1055e4cd2351" providerId="AD" clId="Web-{7FDF1B07-37E0-1284-B773-672B77ABA65C}" dt="2022-10-03T08:27:28.506" v="197"/>
          <ac:inkMkLst>
            <pc:docMk/>
            <pc:sldMk cId="4278024505" sldId="284"/>
            <ac:inkMk id="98" creationId="{3A855325-2643-F0F6-5E3D-7D76B1AD85C1}"/>
          </ac:inkMkLst>
        </pc:inkChg>
        <pc:inkChg chg="add">
          <ac:chgData name="PIPAN MICHELE" userId="S::4390@ds.units.it::da00a2aa-4c64-4bcb-a497-1055e4cd2351" providerId="AD" clId="Web-{7FDF1B07-37E0-1284-B773-672B77ABA65C}" dt="2022-10-03T08:27:28.506" v="198"/>
          <ac:inkMkLst>
            <pc:docMk/>
            <pc:sldMk cId="4278024505" sldId="284"/>
            <ac:inkMk id="99" creationId="{30E07BC6-1A5D-55B7-AD36-C8D8BB62C05D}"/>
          </ac:inkMkLst>
        </pc:inkChg>
        <pc:inkChg chg="add">
          <ac:chgData name="PIPAN MICHELE" userId="S::4390@ds.units.it::da00a2aa-4c64-4bcb-a497-1055e4cd2351" providerId="AD" clId="Web-{7FDF1B07-37E0-1284-B773-672B77ABA65C}" dt="2022-10-03T08:27:29.552" v="199"/>
          <ac:inkMkLst>
            <pc:docMk/>
            <pc:sldMk cId="4278024505" sldId="284"/>
            <ac:inkMk id="100" creationId="{53D5513C-6505-416C-DB47-866D1C1BEBCD}"/>
          </ac:inkMkLst>
        </pc:inkChg>
        <pc:inkChg chg="add">
          <ac:chgData name="PIPAN MICHELE" userId="S::4390@ds.units.it::da00a2aa-4c64-4bcb-a497-1055e4cd2351" providerId="AD" clId="Web-{7FDF1B07-37E0-1284-B773-672B77ABA65C}" dt="2022-10-03T08:27:30.802" v="200"/>
          <ac:inkMkLst>
            <pc:docMk/>
            <pc:sldMk cId="4278024505" sldId="284"/>
            <ac:inkMk id="101" creationId="{8AC5DF69-14BF-2BF8-F142-247F2B165779}"/>
          </ac:inkMkLst>
        </pc:inkChg>
        <pc:inkChg chg="add">
          <ac:chgData name="PIPAN MICHELE" userId="S::4390@ds.units.it::da00a2aa-4c64-4bcb-a497-1055e4cd2351" providerId="AD" clId="Web-{7FDF1B07-37E0-1284-B773-672B77ABA65C}" dt="2022-10-03T08:27:30.818" v="201"/>
          <ac:inkMkLst>
            <pc:docMk/>
            <pc:sldMk cId="4278024505" sldId="284"/>
            <ac:inkMk id="102" creationId="{888AA0BB-FB05-3AB5-C942-1E60ED012DDB}"/>
          </ac:inkMkLst>
        </pc:inkChg>
        <pc:inkChg chg="add">
          <ac:chgData name="PIPAN MICHELE" userId="S::4390@ds.units.it::da00a2aa-4c64-4bcb-a497-1055e4cd2351" providerId="AD" clId="Web-{7FDF1B07-37E0-1284-B773-672B77ABA65C}" dt="2022-10-03T08:27:31.927" v="202"/>
          <ac:inkMkLst>
            <pc:docMk/>
            <pc:sldMk cId="4278024505" sldId="284"/>
            <ac:inkMk id="103" creationId="{679525F8-601E-57B8-7FCE-49DCBDD17AB4}"/>
          </ac:inkMkLst>
        </pc:inkChg>
        <pc:inkChg chg="add">
          <ac:chgData name="PIPAN MICHELE" userId="S::4390@ds.units.it::da00a2aa-4c64-4bcb-a497-1055e4cd2351" providerId="AD" clId="Web-{7FDF1B07-37E0-1284-B773-672B77ABA65C}" dt="2022-10-03T08:27:32.693" v="203"/>
          <ac:inkMkLst>
            <pc:docMk/>
            <pc:sldMk cId="4278024505" sldId="284"/>
            <ac:inkMk id="104" creationId="{2AFAC37F-7903-050A-74C8-4C434FEC641A}"/>
          </ac:inkMkLst>
        </pc:inkChg>
        <pc:inkChg chg="add">
          <ac:chgData name="PIPAN MICHELE" userId="S::4390@ds.units.it::da00a2aa-4c64-4bcb-a497-1055e4cd2351" providerId="AD" clId="Web-{7FDF1B07-37E0-1284-B773-672B77ABA65C}" dt="2022-10-03T08:27:33.615" v="204"/>
          <ac:inkMkLst>
            <pc:docMk/>
            <pc:sldMk cId="4278024505" sldId="284"/>
            <ac:inkMk id="105" creationId="{A1D0A954-B34B-7DB1-DC62-9C692B3B780D}"/>
          </ac:inkMkLst>
        </pc:inkChg>
        <pc:inkChg chg="add">
          <ac:chgData name="PIPAN MICHELE" userId="S::4390@ds.units.it::da00a2aa-4c64-4bcb-a497-1055e4cd2351" providerId="AD" clId="Web-{7FDF1B07-37E0-1284-B773-672B77ABA65C}" dt="2022-10-03T08:27:33.615" v="205"/>
          <ac:inkMkLst>
            <pc:docMk/>
            <pc:sldMk cId="4278024505" sldId="284"/>
            <ac:inkMk id="106" creationId="{80F75C18-21C3-5F7B-59C8-1F1EE8840A43}"/>
          </ac:inkMkLst>
        </pc:inkChg>
        <pc:inkChg chg="add">
          <ac:chgData name="PIPAN MICHELE" userId="S::4390@ds.units.it::da00a2aa-4c64-4bcb-a497-1055e4cd2351" providerId="AD" clId="Web-{7FDF1B07-37E0-1284-B773-672B77ABA65C}" dt="2022-10-03T08:27:46.443" v="206"/>
          <ac:inkMkLst>
            <pc:docMk/>
            <pc:sldMk cId="4278024505" sldId="284"/>
            <ac:inkMk id="107" creationId="{FB0248F6-C744-791C-BB5B-6B1B2994F72D}"/>
          </ac:inkMkLst>
        </pc:inkChg>
        <pc:inkChg chg="add">
          <ac:chgData name="PIPAN MICHELE" userId="S::4390@ds.units.it::da00a2aa-4c64-4bcb-a497-1055e4cd2351" providerId="AD" clId="Web-{7FDF1B07-37E0-1284-B773-672B77ABA65C}" dt="2022-10-03T08:27:49.537" v="207"/>
          <ac:inkMkLst>
            <pc:docMk/>
            <pc:sldMk cId="4278024505" sldId="284"/>
            <ac:inkMk id="108" creationId="{29F0033F-99F5-3146-9D7A-C04D9C6A5CED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272" v="208"/>
          <ac:inkMkLst>
            <pc:docMk/>
            <pc:sldMk cId="4278024505" sldId="284"/>
            <ac:inkMk id="109" creationId="{E0B387AA-E1D6-8180-E171-04B001F4346B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272" v="209"/>
          <ac:inkMkLst>
            <pc:docMk/>
            <pc:sldMk cId="4278024505" sldId="284"/>
            <ac:inkMk id="110" creationId="{C25DA63A-4C99-3326-3A00-B60D9E1D6103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287" v="210"/>
          <ac:inkMkLst>
            <pc:docMk/>
            <pc:sldMk cId="4278024505" sldId="284"/>
            <ac:inkMk id="111" creationId="{1E9B3BAF-FCBB-1812-5750-D9E4643C1C6E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287" v="211"/>
          <ac:inkMkLst>
            <pc:docMk/>
            <pc:sldMk cId="4278024505" sldId="284"/>
            <ac:inkMk id="112" creationId="{89122EAE-6A51-0487-E57C-310A900A5C56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287" v="212"/>
          <ac:inkMkLst>
            <pc:docMk/>
            <pc:sldMk cId="4278024505" sldId="284"/>
            <ac:inkMk id="113" creationId="{9AE29270-CA3C-8A77-C537-64E396A340DA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287" v="213"/>
          <ac:inkMkLst>
            <pc:docMk/>
            <pc:sldMk cId="4278024505" sldId="284"/>
            <ac:inkMk id="114" creationId="{9E6BAD2C-7F9D-BB2E-E20F-89E082A978F3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287" v="214"/>
          <ac:inkMkLst>
            <pc:docMk/>
            <pc:sldMk cId="4278024505" sldId="284"/>
            <ac:inkMk id="115" creationId="{28D4317A-22EA-7E28-995A-2D8B51E56DE7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287" v="215"/>
          <ac:inkMkLst>
            <pc:docMk/>
            <pc:sldMk cId="4278024505" sldId="284"/>
            <ac:inkMk id="116" creationId="{A1915CFB-B5DC-CE9B-59D5-3969DF090D7F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303" v="216"/>
          <ac:inkMkLst>
            <pc:docMk/>
            <pc:sldMk cId="4278024505" sldId="284"/>
            <ac:inkMk id="117" creationId="{2B1B4E3F-76C1-C55F-9EBC-C6BBA3849E26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303" v="217"/>
          <ac:inkMkLst>
            <pc:docMk/>
            <pc:sldMk cId="4278024505" sldId="284"/>
            <ac:inkMk id="118" creationId="{AAE69641-A11E-287F-5155-065219071C29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303" v="218"/>
          <ac:inkMkLst>
            <pc:docMk/>
            <pc:sldMk cId="4278024505" sldId="284"/>
            <ac:inkMk id="119" creationId="{ABD1B889-FED5-BF3D-276A-D3305D252B01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303" v="219"/>
          <ac:inkMkLst>
            <pc:docMk/>
            <pc:sldMk cId="4278024505" sldId="284"/>
            <ac:inkMk id="120" creationId="{598E87A0-F020-D3E1-A5C1-5681D08480DE}"/>
          </ac:inkMkLst>
        </pc:inkChg>
        <pc:inkChg chg="add">
          <ac:chgData name="PIPAN MICHELE" userId="S::4390@ds.units.it::da00a2aa-4c64-4bcb-a497-1055e4cd2351" providerId="AD" clId="Web-{7FDF1B07-37E0-1284-B773-672B77ABA65C}" dt="2022-10-03T08:27:55.303" v="220"/>
          <ac:inkMkLst>
            <pc:docMk/>
            <pc:sldMk cId="4278024505" sldId="284"/>
            <ac:inkMk id="121" creationId="{A174DB4F-6751-58F5-BEF7-6FDF211B8D9E}"/>
          </ac:inkMkLst>
        </pc:inkChg>
        <pc:inkChg chg="add">
          <ac:chgData name="PIPAN MICHELE" userId="S::4390@ds.units.it::da00a2aa-4c64-4bcb-a497-1055e4cd2351" providerId="AD" clId="Web-{7FDF1B07-37E0-1284-B773-672B77ABA65C}" dt="2022-10-03T08:27:59.366" v="221"/>
          <ac:inkMkLst>
            <pc:docMk/>
            <pc:sldMk cId="4278024505" sldId="284"/>
            <ac:inkMk id="122" creationId="{188B41E7-4E42-9223-7B24-6509163E552C}"/>
          </ac:inkMkLst>
        </pc:inkChg>
        <pc:inkChg chg="add">
          <ac:chgData name="PIPAN MICHELE" userId="S::4390@ds.units.it::da00a2aa-4c64-4bcb-a497-1055e4cd2351" providerId="AD" clId="Web-{7FDF1B07-37E0-1284-B773-672B77ABA65C}" dt="2022-10-03T08:27:59.366" v="222"/>
          <ac:inkMkLst>
            <pc:docMk/>
            <pc:sldMk cId="4278024505" sldId="284"/>
            <ac:inkMk id="123" creationId="{64DFE3A7-72E2-AB0A-3E7A-D597B30ADE22}"/>
          </ac:inkMkLst>
        </pc:inkChg>
        <pc:inkChg chg="add">
          <ac:chgData name="PIPAN MICHELE" userId="S::4390@ds.units.it::da00a2aa-4c64-4bcb-a497-1055e4cd2351" providerId="AD" clId="Web-{7FDF1B07-37E0-1284-B773-672B77ABA65C}" dt="2022-10-03T08:27:59.366" v="223"/>
          <ac:inkMkLst>
            <pc:docMk/>
            <pc:sldMk cId="4278024505" sldId="284"/>
            <ac:inkMk id="124" creationId="{F26B00C6-BF8B-AC19-DCAF-777CF0EC94A7}"/>
          </ac:inkMkLst>
        </pc:inkChg>
        <pc:inkChg chg="add">
          <ac:chgData name="PIPAN MICHELE" userId="S::4390@ds.units.it::da00a2aa-4c64-4bcb-a497-1055e4cd2351" providerId="AD" clId="Web-{7FDF1B07-37E0-1284-B773-672B77ABA65C}" dt="2022-10-03T08:27:59.366" v="224"/>
          <ac:inkMkLst>
            <pc:docMk/>
            <pc:sldMk cId="4278024505" sldId="284"/>
            <ac:inkMk id="125" creationId="{DA19D624-3112-7187-7E7B-C5E15BD2C0CD}"/>
          </ac:inkMkLst>
        </pc:inkChg>
        <pc:inkChg chg="add">
          <ac:chgData name="PIPAN MICHELE" userId="S::4390@ds.units.it::da00a2aa-4c64-4bcb-a497-1055e4cd2351" providerId="AD" clId="Web-{7FDF1B07-37E0-1284-B773-672B77ABA65C}" dt="2022-10-03T08:27:59.381" v="225"/>
          <ac:inkMkLst>
            <pc:docMk/>
            <pc:sldMk cId="4278024505" sldId="284"/>
            <ac:inkMk id="126" creationId="{7C8F5DF0-B0AF-8053-2D3A-06D13ED7728D}"/>
          </ac:inkMkLst>
        </pc:inkChg>
        <pc:inkChg chg="add">
          <ac:chgData name="PIPAN MICHELE" userId="S::4390@ds.units.it::da00a2aa-4c64-4bcb-a497-1055e4cd2351" providerId="AD" clId="Web-{7FDF1B07-37E0-1284-B773-672B77ABA65C}" dt="2022-10-03T08:28:10.085" v="226"/>
          <ac:inkMkLst>
            <pc:docMk/>
            <pc:sldMk cId="4278024505" sldId="284"/>
            <ac:inkMk id="127" creationId="{6D2C99E1-036B-BEA9-79FA-24A2F9FAED63}"/>
          </ac:inkMkLst>
        </pc:inkChg>
        <pc:inkChg chg="add">
          <ac:chgData name="PIPAN MICHELE" userId="S::4390@ds.units.it::da00a2aa-4c64-4bcb-a497-1055e4cd2351" providerId="AD" clId="Web-{7FDF1B07-37E0-1284-B773-672B77ABA65C}" dt="2022-10-03T08:28:16.851" v="227"/>
          <ac:inkMkLst>
            <pc:docMk/>
            <pc:sldMk cId="4278024505" sldId="284"/>
            <ac:inkMk id="128" creationId="{365FC679-5AC1-28BE-B7F6-A240B4761437}"/>
          </ac:inkMkLst>
        </pc:inkChg>
        <pc:inkChg chg="add">
          <ac:chgData name="PIPAN MICHELE" userId="S::4390@ds.units.it::da00a2aa-4c64-4bcb-a497-1055e4cd2351" providerId="AD" clId="Web-{7FDF1B07-37E0-1284-B773-672B77ABA65C}" dt="2022-10-03T08:28:16.851" v="228"/>
          <ac:inkMkLst>
            <pc:docMk/>
            <pc:sldMk cId="4278024505" sldId="284"/>
            <ac:inkMk id="129" creationId="{77D1DBEC-F37A-F378-8991-9036674D7CFA}"/>
          </ac:inkMkLst>
        </pc:inkChg>
        <pc:inkChg chg="add">
          <ac:chgData name="PIPAN MICHELE" userId="S::4390@ds.units.it::da00a2aa-4c64-4bcb-a497-1055e4cd2351" providerId="AD" clId="Web-{7FDF1B07-37E0-1284-B773-672B77ABA65C}" dt="2022-10-03T08:28:17.898" v="229"/>
          <ac:inkMkLst>
            <pc:docMk/>
            <pc:sldMk cId="4278024505" sldId="284"/>
            <ac:inkMk id="130" creationId="{FAD8C5CB-2D98-9301-C7DA-29A8D29AA411}"/>
          </ac:inkMkLst>
        </pc:inkChg>
        <pc:inkChg chg="add">
          <ac:chgData name="PIPAN MICHELE" userId="S::4390@ds.units.it::da00a2aa-4c64-4bcb-a497-1055e4cd2351" providerId="AD" clId="Web-{7FDF1B07-37E0-1284-B773-672B77ABA65C}" dt="2022-10-03T08:28:19.007" v="230"/>
          <ac:inkMkLst>
            <pc:docMk/>
            <pc:sldMk cId="4278024505" sldId="284"/>
            <ac:inkMk id="131" creationId="{3E87D56C-BDB4-A2B4-6A08-2CE4ABBCB529}"/>
          </ac:inkMkLst>
        </pc:inkChg>
        <pc:inkChg chg="add">
          <ac:chgData name="PIPAN MICHELE" userId="S::4390@ds.units.it::da00a2aa-4c64-4bcb-a497-1055e4cd2351" providerId="AD" clId="Web-{7FDF1B07-37E0-1284-B773-672B77ABA65C}" dt="2022-10-03T08:28:19.007" v="231"/>
          <ac:inkMkLst>
            <pc:docMk/>
            <pc:sldMk cId="4278024505" sldId="284"/>
            <ac:inkMk id="132" creationId="{6B20FF54-E34E-32DE-CBAC-A8FAEB0C9583}"/>
          </ac:inkMkLst>
        </pc:inkChg>
        <pc:inkChg chg="add">
          <ac:chgData name="PIPAN MICHELE" userId="S::4390@ds.units.it::da00a2aa-4c64-4bcb-a497-1055e4cd2351" providerId="AD" clId="Web-{7FDF1B07-37E0-1284-B773-672B77ABA65C}" dt="2022-10-03T08:28:20.163" v="232"/>
          <ac:inkMkLst>
            <pc:docMk/>
            <pc:sldMk cId="4278024505" sldId="284"/>
            <ac:inkMk id="133" creationId="{CB798084-4B31-7C9D-0107-DA9DFCBAD8D9}"/>
          </ac:inkMkLst>
        </pc:inkChg>
        <pc:inkChg chg="add">
          <ac:chgData name="PIPAN MICHELE" userId="S::4390@ds.units.it::da00a2aa-4c64-4bcb-a497-1055e4cd2351" providerId="AD" clId="Web-{7FDF1B07-37E0-1284-B773-672B77ABA65C}" dt="2022-10-03T08:28:20.163" v="233"/>
          <ac:inkMkLst>
            <pc:docMk/>
            <pc:sldMk cId="4278024505" sldId="284"/>
            <ac:inkMk id="134" creationId="{2FE4B8B7-16FB-659C-6B68-8B2493C16D2F}"/>
          </ac:inkMkLst>
        </pc:inkChg>
        <pc:inkChg chg="add">
          <ac:chgData name="PIPAN MICHELE" userId="S::4390@ds.units.it::da00a2aa-4c64-4bcb-a497-1055e4cd2351" providerId="AD" clId="Web-{7FDF1B07-37E0-1284-B773-672B77ABA65C}" dt="2022-10-03T08:28:51.117" v="234"/>
          <ac:inkMkLst>
            <pc:docMk/>
            <pc:sldMk cId="4278024505" sldId="284"/>
            <ac:inkMk id="135" creationId="{514F94FE-AB4D-954D-AAAC-77B1EDA219EC}"/>
          </ac:inkMkLst>
        </pc:inkChg>
        <pc:inkChg chg="add">
          <ac:chgData name="PIPAN MICHELE" userId="S::4390@ds.units.it::da00a2aa-4c64-4bcb-a497-1055e4cd2351" providerId="AD" clId="Web-{7FDF1B07-37E0-1284-B773-672B77ABA65C}" dt="2022-10-03T08:28:51.117" v="235"/>
          <ac:inkMkLst>
            <pc:docMk/>
            <pc:sldMk cId="4278024505" sldId="284"/>
            <ac:inkMk id="136" creationId="{4012E85C-C965-2502-293D-B10981B4564E}"/>
          </ac:inkMkLst>
        </pc:inkChg>
        <pc:inkChg chg="add">
          <ac:chgData name="PIPAN MICHELE" userId="S::4390@ds.units.it::da00a2aa-4c64-4bcb-a497-1055e4cd2351" providerId="AD" clId="Web-{7FDF1B07-37E0-1284-B773-672B77ABA65C}" dt="2022-10-03T08:28:51.117" v="236"/>
          <ac:inkMkLst>
            <pc:docMk/>
            <pc:sldMk cId="4278024505" sldId="284"/>
            <ac:inkMk id="137" creationId="{1CB707EB-FD6C-8145-BA16-FD65059DAC9A}"/>
          </ac:inkMkLst>
        </pc:inkChg>
        <pc:inkChg chg="add">
          <ac:chgData name="PIPAN MICHELE" userId="S::4390@ds.units.it::da00a2aa-4c64-4bcb-a497-1055e4cd2351" providerId="AD" clId="Web-{7FDF1B07-37E0-1284-B773-672B77ABA65C}" dt="2022-10-03T08:28:51.117" v="237"/>
          <ac:inkMkLst>
            <pc:docMk/>
            <pc:sldMk cId="4278024505" sldId="284"/>
            <ac:inkMk id="138" creationId="{443C8CF8-CF28-8774-8BFD-8FC43F3A9F44}"/>
          </ac:inkMkLst>
        </pc:inkChg>
        <pc:inkChg chg="add">
          <ac:chgData name="PIPAN MICHELE" userId="S::4390@ds.units.it::da00a2aa-4c64-4bcb-a497-1055e4cd2351" providerId="AD" clId="Web-{7FDF1B07-37E0-1284-B773-672B77ABA65C}" dt="2022-10-03T08:28:51.117" v="238"/>
          <ac:inkMkLst>
            <pc:docMk/>
            <pc:sldMk cId="4278024505" sldId="284"/>
            <ac:inkMk id="139" creationId="{10DAE8F1-1EF1-6A61-0E29-82976C18DF2E}"/>
          </ac:inkMkLst>
        </pc:inkChg>
        <pc:inkChg chg="add">
          <ac:chgData name="PIPAN MICHELE" userId="S::4390@ds.units.it::da00a2aa-4c64-4bcb-a497-1055e4cd2351" providerId="AD" clId="Web-{7FDF1B07-37E0-1284-B773-672B77ABA65C}" dt="2022-10-03T08:28:55.539" v="239"/>
          <ac:inkMkLst>
            <pc:docMk/>
            <pc:sldMk cId="4278024505" sldId="284"/>
            <ac:inkMk id="140" creationId="{71CE9C79-8A9F-2AD0-37CD-F474F4D5618C}"/>
          </ac:inkMkLst>
        </pc:inkChg>
        <pc:inkChg chg="add">
          <ac:chgData name="PIPAN MICHELE" userId="S::4390@ds.units.it::da00a2aa-4c64-4bcb-a497-1055e4cd2351" providerId="AD" clId="Web-{7FDF1B07-37E0-1284-B773-672B77ABA65C}" dt="2022-10-03T08:28:55.539" v="240"/>
          <ac:inkMkLst>
            <pc:docMk/>
            <pc:sldMk cId="4278024505" sldId="284"/>
            <ac:inkMk id="141" creationId="{064AA5B1-85BB-FE9C-AAD8-B32501A0465E}"/>
          </ac:inkMkLst>
        </pc:inkChg>
        <pc:inkChg chg="add">
          <ac:chgData name="PIPAN MICHELE" userId="S::4390@ds.units.it::da00a2aa-4c64-4bcb-a497-1055e4cd2351" providerId="AD" clId="Web-{7FDF1B07-37E0-1284-B773-672B77ABA65C}" dt="2022-10-03T08:28:55.539" v="241"/>
          <ac:inkMkLst>
            <pc:docMk/>
            <pc:sldMk cId="4278024505" sldId="284"/>
            <ac:inkMk id="142" creationId="{6343CCBF-0B8B-CBBE-6E80-E85FDF6A0F58}"/>
          </ac:inkMkLst>
        </pc:inkChg>
        <pc:inkChg chg="add">
          <ac:chgData name="PIPAN MICHELE" userId="S::4390@ds.units.it::da00a2aa-4c64-4bcb-a497-1055e4cd2351" providerId="AD" clId="Web-{7FDF1B07-37E0-1284-B773-672B77ABA65C}" dt="2022-10-03T08:28:55.539" v="242"/>
          <ac:inkMkLst>
            <pc:docMk/>
            <pc:sldMk cId="4278024505" sldId="284"/>
            <ac:inkMk id="143" creationId="{C37AE081-1E93-0CBE-B32C-94AD1CFD1244}"/>
          </ac:inkMkLst>
        </pc:inkChg>
        <pc:inkChg chg="add">
          <ac:chgData name="PIPAN MICHELE" userId="S::4390@ds.units.it::da00a2aa-4c64-4bcb-a497-1055e4cd2351" providerId="AD" clId="Web-{7FDF1B07-37E0-1284-B773-672B77ABA65C}" dt="2022-10-03T08:28:55.555" v="243"/>
          <ac:inkMkLst>
            <pc:docMk/>
            <pc:sldMk cId="4278024505" sldId="284"/>
            <ac:inkMk id="144" creationId="{D798E36A-D5E0-469C-D43C-A9FBE354675B}"/>
          </ac:inkMkLst>
        </pc:inkChg>
        <pc:inkChg chg="add">
          <ac:chgData name="PIPAN MICHELE" userId="S::4390@ds.units.it::da00a2aa-4c64-4bcb-a497-1055e4cd2351" providerId="AD" clId="Web-{7FDF1B07-37E0-1284-B773-672B77ABA65C}" dt="2022-10-03T08:28:55.555" v="244"/>
          <ac:inkMkLst>
            <pc:docMk/>
            <pc:sldMk cId="4278024505" sldId="284"/>
            <ac:inkMk id="145" creationId="{0FEB5E7E-1CB5-0E4A-E677-8F6034E792E5}"/>
          </ac:inkMkLst>
        </pc:inkChg>
        <pc:inkChg chg="add">
          <ac:chgData name="PIPAN MICHELE" userId="S::4390@ds.units.it::da00a2aa-4c64-4bcb-a497-1055e4cd2351" providerId="AD" clId="Web-{7FDF1B07-37E0-1284-B773-672B77ABA65C}" dt="2022-10-03T08:28:55.555" v="245"/>
          <ac:inkMkLst>
            <pc:docMk/>
            <pc:sldMk cId="4278024505" sldId="284"/>
            <ac:inkMk id="146" creationId="{2384B27D-A827-E979-06A9-1F8BBC541CA7}"/>
          </ac:inkMkLst>
        </pc:inkChg>
        <pc:inkChg chg="add">
          <ac:chgData name="PIPAN MICHELE" userId="S::4390@ds.units.it::da00a2aa-4c64-4bcb-a497-1055e4cd2351" providerId="AD" clId="Web-{7FDF1B07-37E0-1284-B773-672B77ABA65C}" dt="2022-10-03T08:28:55.555" v="246"/>
          <ac:inkMkLst>
            <pc:docMk/>
            <pc:sldMk cId="4278024505" sldId="284"/>
            <ac:inkMk id="147" creationId="{9FF3100C-9EC2-7396-6BCC-6F4E01D5D882}"/>
          </ac:inkMkLst>
        </pc:inkChg>
        <pc:inkChg chg="add">
          <ac:chgData name="PIPAN MICHELE" userId="S::4390@ds.units.it::da00a2aa-4c64-4bcb-a497-1055e4cd2351" providerId="AD" clId="Web-{7FDF1B07-37E0-1284-B773-672B77ABA65C}" dt="2022-10-03T08:28:55.555" v="247"/>
          <ac:inkMkLst>
            <pc:docMk/>
            <pc:sldMk cId="4278024505" sldId="284"/>
            <ac:inkMk id="148" creationId="{7B848050-F653-1327-23B1-80781E929A8E}"/>
          </ac:inkMkLst>
        </pc:inkChg>
        <pc:inkChg chg="add">
          <ac:chgData name="PIPAN MICHELE" userId="S::4390@ds.units.it::da00a2aa-4c64-4bcb-a497-1055e4cd2351" providerId="AD" clId="Web-{7FDF1B07-37E0-1284-B773-672B77ABA65C}" dt="2022-10-03T08:28:55.555" v="248"/>
          <ac:inkMkLst>
            <pc:docMk/>
            <pc:sldMk cId="4278024505" sldId="284"/>
            <ac:inkMk id="149" creationId="{C45198B3-6244-1478-650E-68B2C2FBED95}"/>
          </ac:inkMkLst>
        </pc:inkChg>
        <pc:inkChg chg="add">
          <ac:chgData name="PIPAN MICHELE" userId="S::4390@ds.units.it::da00a2aa-4c64-4bcb-a497-1055e4cd2351" providerId="AD" clId="Web-{7FDF1B07-37E0-1284-B773-672B77ABA65C}" dt="2022-10-03T08:28:56.868" v="249"/>
          <ac:inkMkLst>
            <pc:docMk/>
            <pc:sldMk cId="4278024505" sldId="284"/>
            <ac:inkMk id="150" creationId="{113F080D-BC98-91FA-DBBD-1827C973AE31}"/>
          </ac:inkMkLst>
        </pc:inkChg>
        <pc:inkChg chg="add">
          <ac:chgData name="PIPAN MICHELE" userId="S::4390@ds.units.it::da00a2aa-4c64-4bcb-a497-1055e4cd2351" providerId="AD" clId="Web-{7FDF1B07-37E0-1284-B773-672B77ABA65C}" dt="2022-10-03T08:28:58.086" v="250"/>
          <ac:inkMkLst>
            <pc:docMk/>
            <pc:sldMk cId="4278024505" sldId="284"/>
            <ac:inkMk id="151" creationId="{074552F0-7430-B819-0E36-3A281FEE770D}"/>
          </ac:inkMkLst>
        </pc:inkChg>
        <pc:inkChg chg="add">
          <ac:chgData name="PIPAN MICHELE" userId="S::4390@ds.units.it::da00a2aa-4c64-4bcb-a497-1055e4cd2351" providerId="AD" clId="Web-{7FDF1B07-37E0-1284-B773-672B77ABA65C}" dt="2022-10-03T08:29:00.493" v="251"/>
          <ac:inkMkLst>
            <pc:docMk/>
            <pc:sldMk cId="4278024505" sldId="284"/>
            <ac:inkMk id="152" creationId="{2DA9561F-AB1A-604C-42DF-E595FA01E4B6}"/>
          </ac:inkMkLst>
        </pc:inkChg>
      </pc:sldChg>
      <pc:sldChg chg="addSp delSp add replId">
        <pc:chgData name="PIPAN MICHELE" userId="S::4390@ds.units.it::da00a2aa-4c64-4bcb-a497-1055e4cd2351" providerId="AD" clId="Web-{7FDF1B07-37E0-1284-B773-672B77ABA65C}" dt="2022-10-03T08:33:04.860" v="355"/>
        <pc:sldMkLst>
          <pc:docMk/>
          <pc:sldMk cId="3128220092" sldId="285"/>
        </pc:sldMkLst>
        <pc:inkChg chg="add">
          <ac:chgData name="PIPAN MICHELE" userId="S::4390@ds.units.it::da00a2aa-4c64-4bcb-a497-1055e4cd2351" providerId="AD" clId="Web-{7FDF1B07-37E0-1284-B773-672B77ABA65C}" dt="2022-10-03T08:30:42.308" v="309"/>
          <ac:inkMkLst>
            <pc:docMk/>
            <pc:sldMk cId="3128220092" sldId="285"/>
            <ac:inkMk id="2" creationId="{D38F06D1-9318-DCB8-7FF6-45125E885180}"/>
          </ac:inkMkLst>
        </pc:inkChg>
        <pc:inkChg chg="add">
          <ac:chgData name="PIPAN MICHELE" userId="S::4390@ds.units.it::da00a2aa-4c64-4bcb-a497-1055e4cd2351" providerId="AD" clId="Web-{7FDF1B07-37E0-1284-B773-672B77ABA65C}" dt="2022-10-03T08:30:44.090" v="310"/>
          <ac:inkMkLst>
            <pc:docMk/>
            <pc:sldMk cId="3128220092" sldId="285"/>
            <ac:inkMk id="3" creationId="{A6BC6B95-10C4-62CF-9999-4BFA493C81A7}"/>
          </ac:inkMkLst>
        </pc:inkChg>
        <pc:inkChg chg="add">
          <ac:chgData name="PIPAN MICHELE" userId="S::4390@ds.units.it::da00a2aa-4c64-4bcb-a497-1055e4cd2351" providerId="AD" clId="Web-{7FDF1B07-37E0-1284-B773-672B77ABA65C}" dt="2022-10-03T08:30:46.574" v="311"/>
          <ac:inkMkLst>
            <pc:docMk/>
            <pc:sldMk cId="3128220092" sldId="285"/>
            <ac:inkMk id="4" creationId="{775068B0-C463-3D7E-1164-F49C517F35C3}"/>
          </ac:inkMkLst>
        </pc:inkChg>
        <pc:inkChg chg="add">
          <ac:chgData name="PIPAN MICHELE" userId="S::4390@ds.units.it::da00a2aa-4c64-4bcb-a497-1055e4cd2351" providerId="AD" clId="Web-{7FDF1B07-37E0-1284-B773-672B77ABA65C}" dt="2022-10-03T08:30:46.574" v="312"/>
          <ac:inkMkLst>
            <pc:docMk/>
            <pc:sldMk cId="3128220092" sldId="285"/>
            <ac:inkMk id="5" creationId="{AEF4A3FC-DF36-45DD-9B15-A303D8C4B22F}"/>
          </ac:inkMkLst>
        </pc:inkChg>
        <pc:inkChg chg="add">
          <ac:chgData name="PIPAN MICHELE" userId="S::4390@ds.units.it::da00a2aa-4c64-4bcb-a497-1055e4cd2351" providerId="AD" clId="Web-{7FDF1B07-37E0-1284-B773-672B77ABA65C}" dt="2022-10-03T08:30:47.262" v="313"/>
          <ac:inkMkLst>
            <pc:docMk/>
            <pc:sldMk cId="3128220092" sldId="285"/>
            <ac:inkMk id="6" creationId="{EAACDDE5-7F47-1E51-5706-C4692AD0CAE5}"/>
          </ac:inkMkLst>
        </pc:inkChg>
        <pc:inkChg chg="add">
          <ac:chgData name="PIPAN MICHELE" userId="S::4390@ds.units.it::da00a2aa-4c64-4bcb-a497-1055e4cd2351" providerId="AD" clId="Web-{7FDF1B07-37E0-1284-B773-672B77ABA65C}" dt="2022-10-03T08:30:47.262" v="314"/>
          <ac:inkMkLst>
            <pc:docMk/>
            <pc:sldMk cId="3128220092" sldId="285"/>
            <ac:inkMk id="7" creationId="{B0A8AF20-AA49-6C2E-EC8B-155DF4D35AE8}"/>
          </ac:inkMkLst>
        </pc:inkChg>
        <pc:inkChg chg="add">
          <ac:chgData name="PIPAN MICHELE" userId="S::4390@ds.units.it::da00a2aa-4c64-4bcb-a497-1055e4cd2351" providerId="AD" clId="Web-{7FDF1B07-37E0-1284-B773-672B77ABA65C}" dt="2022-10-03T08:31:13.872" v="315"/>
          <ac:inkMkLst>
            <pc:docMk/>
            <pc:sldMk cId="3128220092" sldId="285"/>
            <ac:inkMk id="8" creationId="{1C7BB572-B4F6-545C-F499-964EF9683AE6}"/>
          </ac:inkMkLst>
        </pc:inkChg>
        <pc:inkChg chg="add">
          <ac:chgData name="PIPAN MICHELE" userId="S::4390@ds.units.it::da00a2aa-4c64-4bcb-a497-1055e4cd2351" providerId="AD" clId="Web-{7FDF1B07-37E0-1284-B773-672B77ABA65C}" dt="2022-10-03T08:31:13.887" v="316"/>
          <ac:inkMkLst>
            <pc:docMk/>
            <pc:sldMk cId="3128220092" sldId="285"/>
            <ac:inkMk id="9" creationId="{41501C85-4DF6-D9EA-1F0C-FBCE7BB276F9}"/>
          </ac:inkMkLst>
        </pc:inkChg>
        <pc:inkChg chg="add">
          <ac:chgData name="PIPAN MICHELE" userId="S::4390@ds.units.it::da00a2aa-4c64-4bcb-a497-1055e4cd2351" providerId="AD" clId="Web-{7FDF1B07-37E0-1284-B773-672B77ABA65C}" dt="2022-10-03T08:31:15.169" v="317"/>
          <ac:inkMkLst>
            <pc:docMk/>
            <pc:sldMk cId="3128220092" sldId="285"/>
            <ac:inkMk id="10" creationId="{69773B18-78EC-65A9-7AA0-67FEB0176166}"/>
          </ac:inkMkLst>
        </pc:inkChg>
        <pc:inkChg chg="add">
          <ac:chgData name="PIPAN MICHELE" userId="S::4390@ds.units.it::da00a2aa-4c64-4bcb-a497-1055e4cd2351" providerId="AD" clId="Web-{7FDF1B07-37E0-1284-B773-672B77ABA65C}" dt="2022-10-03T08:31:18.169" v="318"/>
          <ac:inkMkLst>
            <pc:docMk/>
            <pc:sldMk cId="3128220092" sldId="285"/>
            <ac:inkMk id="11" creationId="{D14CDE5A-9C98-D0CA-9AE4-F91BF2108F52}"/>
          </ac:inkMkLst>
        </pc:inkChg>
        <pc:inkChg chg="add">
          <ac:chgData name="PIPAN MICHELE" userId="S::4390@ds.units.it::da00a2aa-4c64-4bcb-a497-1055e4cd2351" providerId="AD" clId="Web-{7FDF1B07-37E0-1284-B773-672B77ABA65C}" dt="2022-10-03T08:31:18.169" v="319"/>
          <ac:inkMkLst>
            <pc:docMk/>
            <pc:sldMk cId="3128220092" sldId="285"/>
            <ac:inkMk id="12" creationId="{32588475-C211-4AA9-4F67-2B9DED8B30E8}"/>
          </ac:inkMkLst>
        </pc:inkChg>
        <pc:inkChg chg="add">
          <ac:chgData name="PIPAN MICHELE" userId="S::4390@ds.units.it::da00a2aa-4c64-4bcb-a497-1055e4cd2351" providerId="AD" clId="Web-{7FDF1B07-37E0-1284-B773-672B77ABA65C}" dt="2022-10-03T08:31:19.185" v="320"/>
          <ac:inkMkLst>
            <pc:docMk/>
            <pc:sldMk cId="3128220092" sldId="285"/>
            <ac:inkMk id="13" creationId="{515B22F2-5554-08E3-9713-30A8CEF92518}"/>
          </ac:inkMkLst>
        </pc:inkChg>
        <pc:inkChg chg="add">
          <ac:chgData name="PIPAN MICHELE" userId="S::4390@ds.units.it::da00a2aa-4c64-4bcb-a497-1055e4cd2351" providerId="AD" clId="Web-{7FDF1B07-37E0-1284-B773-672B77ABA65C}" dt="2022-10-03T08:31:21.591" v="321"/>
          <ac:inkMkLst>
            <pc:docMk/>
            <pc:sldMk cId="3128220092" sldId="285"/>
            <ac:inkMk id="14" creationId="{D0A63F4B-5A9A-22F2-B7DF-1BF5890ADFC3}"/>
          </ac:inkMkLst>
        </pc:inkChg>
        <pc:inkChg chg="add">
          <ac:chgData name="PIPAN MICHELE" userId="S::4390@ds.units.it::da00a2aa-4c64-4bcb-a497-1055e4cd2351" providerId="AD" clId="Web-{7FDF1B07-37E0-1284-B773-672B77ABA65C}" dt="2022-10-03T08:31:21.591" v="322"/>
          <ac:inkMkLst>
            <pc:docMk/>
            <pc:sldMk cId="3128220092" sldId="285"/>
            <ac:inkMk id="15" creationId="{5036BF12-A0E7-F6EA-D74F-182F2C0C261D}"/>
          </ac:inkMkLst>
        </pc:inkChg>
        <pc:inkChg chg="add">
          <ac:chgData name="PIPAN MICHELE" userId="S::4390@ds.units.it::da00a2aa-4c64-4bcb-a497-1055e4cd2351" providerId="AD" clId="Web-{7FDF1B07-37E0-1284-B773-672B77ABA65C}" dt="2022-10-03T08:31:24.857" v="323"/>
          <ac:inkMkLst>
            <pc:docMk/>
            <pc:sldMk cId="3128220092" sldId="285"/>
            <ac:inkMk id="16" creationId="{1725F4AA-287A-DBF2-1BB4-8466BC8E7F29}"/>
          </ac:inkMkLst>
        </pc:inkChg>
        <pc:inkChg chg="add">
          <ac:chgData name="PIPAN MICHELE" userId="S::4390@ds.units.it::da00a2aa-4c64-4bcb-a497-1055e4cd2351" providerId="AD" clId="Web-{7FDF1B07-37E0-1284-B773-672B77ABA65C}" dt="2022-10-03T08:31:24.872" v="324"/>
          <ac:inkMkLst>
            <pc:docMk/>
            <pc:sldMk cId="3128220092" sldId="285"/>
            <ac:inkMk id="17" creationId="{28FF002B-AECA-6371-FFEB-6B016C5866F2}"/>
          </ac:inkMkLst>
        </pc:inkChg>
        <pc:inkChg chg="add">
          <ac:chgData name="PIPAN MICHELE" userId="S::4390@ds.units.it::da00a2aa-4c64-4bcb-a497-1055e4cd2351" providerId="AD" clId="Web-{7FDF1B07-37E0-1284-B773-672B77ABA65C}" dt="2022-10-03T08:31:24.872" v="325"/>
          <ac:inkMkLst>
            <pc:docMk/>
            <pc:sldMk cId="3128220092" sldId="285"/>
            <ac:inkMk id="18" creationId="{AC2B75CD-D82E-9D0C-0E55-490F8007F40F}"/>
          </ac:inkMkLst>
        </pc:inkChg>
        <pc:inkChg chg="add">
          <ac:chgData name="PIPAN MICHELE" userId="S::4390@ds.units.it::da00a2aa-4c64-4bcb-a497-1055e4cd2351" providerId="AD" clId="Web-{7FDF1B07-37E0-1284-B773-672B77ABA65C}" dt="2022-10-03T08:31:24.888" v="326"/>
          <ac:inkMkLst>
            <pc:docMk/>
            <pc:sldMk cId="3128220092" sldId="285"/>
            <ac:inkMk id="19" creationId="{6D9C7D45-3A3D-5611-6749-98AA8EEEBBC1}"/>
          </ac:inkMkLst>
        </pc:inkChg>
        <pc:inkChg chg="add">
          <ac:chgData name="PIPAN MICHELE" userId="S::4390@ds.units.it::da00a2aa-4c64-4bcb-a497-1055e4cd2351" providerId="AD" clId="Web-{7FDF1B07-37E0-1284-B773-672B77ABA65C}" dt="2022-10-03T08:31:24.888" v="327"/>
          <ac:inkMkLst>
            <pc:docMk/>
            <pc:sldMk cId="3128220092" sldId="285"/>
            <ac:inkMk id="20" creationId="{FF9D20BF-868C-9BC7-4643-D3B57E9A755E}"/>
          </ac:inkMkLst>
        </pc:inkChg>
        <pc:inkChg chg="add">
          <ac:chgData name="PIPAN MICHELE" userId="S::4390@ds.units.it::da00a2aa-4c64-4bcb-a497-1055e4cd2351" providerId="AD" clId="Web-{7FDF1B07-37E0-1284-B773-672B77ABA65C}" dt="2022-10-03T08:31:24.903" v="328"/>
          <ac:inkMkLst>
            <pc:docMk/>
            <pc:sldMk cId="3128220092" sldId="285"/>
            <ac:inkMk id="21" creationId="{FF9335AD-7E67-FA4E-850A-EDB5EA6FEF90}"/>
          </ac:inkMkLst>
        </pc:inkChg>
        <pc:inkChg chg="add">
          <ac:chgData name="PIPAN MICHELE" userId="S::4390@ds.units.it::da00a2aa-4c64-4bcb-a497-1055e4cd2351" providerId="AD" clId="Web-{7FDF1B07-37E0-1284-B773-672B77ABA65C}" dt="2022-10-03T08:31:37.513" v="329"/>
          <ac:inkMkLst>
            <pc:docMk/>
            <pc:sldMk cId="3128220092" sldId="285"/>
            <ac:inkMk id="22" creationId="{BA2A5DA4-B88E-4163-6C30-59332F0E9D68}"/>
          </ac:inkMkLst>
        </pc:inkChg>
        <pc:inkChg chg="add">
          <ac:chgData name="PIPAN MICHELE" userId="S::4390@ds.units.it::da00a2aa-4c64-4bcb-a497-1055e4cd2351" providerId="AD" clId="Web-{7FDF1B07-37E0-1284-B773-672B77ABA65C}" dt="2022-10-03T08:31:38.591" v="330"/>
          <ac:inkMkLst>
            <pc:docMk/>
            <pc:sldMk cId="3128220092" sldId="285"/>
            <ac:inkMk id="23" creationId="{1C9B6904-794F-EE3A-FAC7-D736543EAE66}"/>
          </ac:inkMkLst>
        </pc:inkChg>
        <pc:inkChg chg="add">
          <ac:chgData name="PIPAN MICHELE" userId="S::4390@ds.units.it::da00a2aa-4c64-4bcb-a497-1055e4cd2351" providerId="AD" clId="Web-{7FDF1B07-37E0-1284-B773-672B77ABA65C}" dt="2022-10-03T08:31:39.607" v="331"/>
          <ac:inkMkLst>
            <pc:docMk/>
            <pc:sldMk cId="3128220092" sldId="285"/>
            <ac:inkMk id="24" creationId="{C6FBC50B-E626-EB0A-978D-DA4B37222033}"/>
          </ac:inkMkLst>
        </pc:inkChg>
        <pc:inkChg chg="add">
          <ac:chgData name="PIPAN MICHELE" userId="S::4390@ds.units.it::da00a2aa-4c64-4bcb-a497-1055e4cd2351" providerId="AD" clId="Web-{7FDF1B07-37E0-1284-B773-672B77ABA65C}" dt="2022-10-03T08:31:40.404" v="332"/>
          <ac:inkMkLst>
            <pc:docMk/>
            <pc:sldMk cId="3128220092" sldId="285"/>
            <ac:inkMk id="25" creationId="{051E7938-1F94-6F34-7767-23796D8BEC7C}"/>
          </ac:inkMkLst>
        </pc:inkChg>
        <pc:inkChg chg="add">
          <ac:chgData name="PIPAN MICHELE" userId="S::4390@ds.units.it::da00a2aa-4c64-4bcb-a497-1055e4cd2351" providerId="AD" clId="Web-{7FDF1B07-37E0-1284-B773-672B77ABA65C}" dt="2022-10-03T08:31:40.420" v="333"/>
          <ac:inkMkLst>
            <pc:docMk/>
            <pc:sldMk cId="3128220092" sldId="285"/>
            <ac:inkMk id="26" creationId="{8FD74347-D617-EB27-FAA3-EA73480B891F}"/>
          </ac:inkMkLst>
        </pc:inkChg>
        <pc:inkChg chg="add">
          <ac:chgData name="PIPAN MICHELE" userId="S::4390@ds.units.it::da00a2aa-4c64-4bcb-a497-1055e4cd2351" providerId="AD" clId="Web-{7FDF1B07-37E0-1284-B773-672B77ABA65C}" dt="2022-10-03T08:31:41.658" v="334"/>
          <ac:inkMkLst>
            <pc:docMk/>
            <pc:sldMk cId="3128220092" sldId="285"/>
            <ac:inkMk id="27" creationId="{29919DF8-2308-EEC6-470C-48E04EEEAAA8}"/>
          </ac:inkMkLst>
        </pc:inkChg>
        <pc:inkChg chg="add">
          <ac:chgData name="PIPAN MICHELE" userId="S::4390@ds.units.it::da00a2aa-4c64-4bcb-a497-1055e4cd2351" providerId="AD" clId="Web-{7FDF1B07-37E0-1284-B773-672B77ABA65C}" dt="2022-10-03T08:31:41.658" v="335"/>
          <ac:inkMkLst>
            <pc:docMk/>
            <pc:sldMk cId="3128220092" sldId="285"/>
            <ac:inkMk id="28" creationId="{4094ACA7-38BC-E182-E30A-1DE0CCFF53F4}"/>
          </ac:inkMkLst>
        </pc:inkChg>
        <pc:inkChg chg="add">
          <ac:chgData name="PIPAN MICHELE" userId="S::4390@ds.units.it::da00a2aa-4c64-4bcb-a497-1055e4cd2351" providerId="AD" clId="Web-{7FDF1B07-37E0-1284-B773-672B77ABA65C}" dt="2022-10-03T08:31:42.138" v="336"/>
          <ac:inkMkLst>
            <pc:docMk/>
            <pc:sldMk cId="3128220092" sldId="285"/>
            <ac:inkMk id="29" creationId="{C5DFE90D-B3FF-F800-EA2D-BEAE49FEA8F2}"/>
          </ac:inkMkLst>
        </pc:inkChg>
        <pc:inkChg chg="add">
          <ac:chgData name="PIPAN MICHELE" userId="S::4390@ds.units.it::da00a2aa-4c64-4bcb-a497-1055e4cd2351" providerId="AD" clId="Web-{7FDF1B07-37E0-1284-B773-672B77ABA65C}" dt="2022-10-03T08:31:43.638" v="337"/>
          <ac:inkMkLst>
            <pc:docMk/>
            <pc:sldMk cId="3128220092" sldId="285"/>
            <ac:inkMk id="30" creationId="{47EBE68A-84D3-7896-D2E2-AA7969A23166}"/>
          </ac:inkMkLst>
        </pc:inkChg>
        <pc:inkChg chg="add">
          <ac:chgData name="PIPAN MICHELE" userId="S::4390@ds.units.it::da00a2aa-4c64-4bcb-a497-1055e4cd2351" providerId="AD" clId="Web-{7FDF1B07-37E0-1284-B773-672B77ABA65C}" dt="2022-10-03T08:31:48.420" v="338"/>
          <ac:inkMkLst>
            <pc:docMk/>
            <pc:sldMk cId="3128220092" sldId="285"/>
            <ac:inkMk id="31" creationId="{60BCE852-D50D-4449-ED53-6068F42CBCFC}"/>
          </ac:inkMkLst>
        </pc:inkChg>
        <pc:inkChg chg="add">
          <ac:chgData name="PIPAN MICHELE" userId="S::4390@ds.units.it::da00a2aa-4c64-4bcb-a497-1055e4cd2351" providerId="AD" clId="Web-{7FDF1B07-37E0-1284-B773-672B77ABA65C}" dt="2022-10-03T08:32:11.467" v="339"/>
          <ac:inkMkLst>
            <pc:docMk/>
            <pc:sldMk cId="3128220092" sldId="285"/>
            <ac:inkMk id="32" creationId="{07530E96-C6E4-36C2-4194-ED905C07145A}"/>
          </ac:inkMkLst>
        </pc:inkChg>
        <pc:inkChg chg="add">
          <ac:chgData name="PIPAN MICHELE" userId="S::4390@ds.units.it::da00a2aa-4c64-4bcb-a497-1055e4cd2351" providerId="AD" clId="Web-{7FDF1B07-37E0-1284-B773-672B77ABA65C}" dt="2022-10-03T08:32:11.483" v="340"/>
          <ac:inkMkLst>
            <pc:docMk/>
            <pc:sldMk cId="3128220092" sldId="285"/>
            <ac:inkMk id="33" creationId="{81CC3CF7-72B1-2FDB-2F1F-6F5D0A2380BD}"/>
          </ac:inkMkLst>
        </pc:inkChg>
        <pc:inkChg chg="add">
          <ac:chgData name="PIPAN MICHELE" userId="S::4390@ds.units.it::da00a2aa-4c64-4bcb-a497-1055e4cd2351" providerId="AD" clId="Web-{7FDF1B07-37E0-1284-B773-672B77ABA65C}" dt="2022-10-03T08:32:13.186" v="341"/>
          <ac:inkMkLst>
            <pc:docMk/>
            <pc:sldMk cId="3128220092" sldId="285"/>
            <ac:inkMk id="34" creationId="{19906666-8AA8-5009-8BD9-0D9AAE8BECE6}"/>
          </ac:inkMkLst>
        </pc:inkChg>
        <pc:inkChg chg="add">
          <ac:chgData name="PIPAN MICHELE" userId="S::4390@ds.units.it::da00a2aa-4c64-4bcb-a497-1055e4cd2351" providerId="AD" clId="Web-{7FDF1B07-37E0-1284-B773-672B77ABA65C}" dt="2022-10-03T08:32:13.186" v="342"/>
          <ac:inkMkLst>
            <pc:docMk/>
            <pc:sldMk cId="3128220092" sldId="285"/>
            <ac:inkMk id="35" creationId="{F67EC1BC-BEAC-8A3A-EF88-5C8F1DE47E27}"/>
          </ac:inkMkLst>
        </pc:inkChg>
        <pc:inkChg chg="add">
          <ac:chgData name="PIPAN MICHELE" userId="S::4390@ds.units.it::da00a2aa-4c64-4bcb-a497-1055e4cd2351" providerId="AD" clId="Web-{7FDF1B07-37E0-1284-B773-672B77ABA65C}" dt="2022-10-03T08:32:48.703" v="343"/>
          <ac:inkMkLst>
            <pc:docMk/>
            <pc:sldMk cId="3128220092" sldId="285"/>
            <ac:inkMk id="36" creationId="{DBC32DCC-5857-A89C-2127-E97BAF4D7D0E}"/>
          </ac:inkMkLst>
        </pc:inkChg>
        <pc:inkChg chg="add">
          <ac:chgData name="PIPAN MICHELE" userId="S::4390@ds.units.it::da00a2aa-4c64-4bcb-a497-1055e4cd2351" providerId="AD" clId="Web-{7FDF1B07-37E0-1284-B773-672B77ABA65C}" dt="2022-10-03T08:32:48.719" v="344"/>
          <ac:inkMkLst>
            <pc:docMk/>
            <pc:sldMk cId="3128220092" sldId="285"/>
            <ac:inkMk id="37" creationId="{5B9549B4-4A90-116D-A923-2CCA6BFD11F2}"/>
          </ac:inkMkLst>
        </pc:inkChg>
        <pc:inkChg chg="add">
          <ac:chgData name="PIPAN MICHELE" userId="S::4390@ds.units.it::da00a2aa-4c64-4bcb-a497-1055e4cd2351" providerId="AD" clId="Web-{7FDF1B07-37E0-1284-B773-672B77ABA65C}" dt="2022-10-03T08:32:48.719" v="345"/>
          <ac:inkMkLst>
            <pc:docMk/>
            <pc:sldMk cId="3128220092" sldId="285"/>
            <ac:inkMk id="38" creationId="{A9344A58-4616-BDFD-FC50-96195E83BA80}"/>
          </ac:inkMkLst>
        </pc:inkChg>
        <pc:inkChg chg="add">
          <ac:chgData name="PIPAN MICHELE" userId="S::4390@ds.units.it::da00a2aa-4c64-4bcb-a497-1055e4cd2351" providerId="AD" clId="Web-{7FDF1B07-37E0-1284-B773-672B77ABA65C}" dt="2022-10-03T08:32:48.719" v="346"/>
          <ac:inkMkLst>
            <pc:docMk/>
            <pc:sldMk cId="3128220092" sldId="285"/>
            <ac:inkMk id="39" creationId="{CC1DEBED-E8D7-9D0D-F381-F42132A816FB}"/>
          </ac:inkMkLst>
        </pc:inkChg>
        <pc:inkChg chg="add">
          <ac:chgData name="PIPAN MICHELE" userId="S::4390@ds.units.it::da00a2aa-4c64-4bcb-a497-1055e4cd2351" providerId="AD" clId="Web-{7FDF1B07-37E0-1284-B773-672B77ABA65C}" dt="2022-10-03T08:32:50.859" v="347"/>
          <ac:inkMkLst>
            <pc:docMk/>
            <pc:sldMk cId="3128220092" sldId="285"/>
            <ac:inkMk id="40" creationId="{6D6653A2-3F9F-63D3-6407-7F004B90F146}"/>
          </ac:inkMkLst>
        </pc:inkChg>
        <pc:inkChg chg="add">
          <ac:chgData name="PIPAN MICHELE" userId="S::4390@ds.units.it::da00a2aa-4c64-4bcb-a497-1055e4cd2351" providerId="AD" clId="Web-{7FDF1B07-37E0-1284-B773-672B77ABA65C}" dt="2022-10-03T08:32:50.859" v="348"/>
          <ac:inkMkLst>
            <pc:docMk/>
            <pc:sldMk cId="3128220092" sldId="285"/>
            <ac:inkMk id="41" creationId="{DFD96BB3-38CD-2EB0-B668-DF994B718AA6}"/>
          </ac:inkMkLst>
        </pc:inkChg>
        <pc:inkChg chg="add">
          <ac:chgData name="PIPAN MICHELE" userId="S::4390@ds.units.it::da00a2aa-4c64-4bcb-a497-1055e4cd2351" providerId="AD" clId="Web-{7FDF1B07-37E0-1284-B773-672B77ABA65C}" dt="2022-10-03T08:32:50.859" v="349"/>
          <ac:inkMkLst>
            <pc:docMk/>
            <pc:sldMk cId="3128220092" sldId="285"/>
            <ac:inkMk id="42" creationId="{1D048463-4137-3296-A2A9-9D99C37A6D58}"/>
          </ac:inkMkLst>
        </pc:inkChg>
        <pc:inkChg chg="add">
          <ac:chgData name="PIPAN MICHELE" userId="S::4390@ds.units.it::da00a2aa-4c64-4bcb-a497-1055e4cd2351" providerId="AD" clId="Web-{7FDF1B07-37E0-1284-B773-672B77ABA65C}" dt="2022-10-03T08:33:02.297" v="350"/>
          <ac:inkMkLst>
            <pc:docMk/>
            <pc:sldMk cId="3128220092" sldId="285"/>
            <ac:inkMk id="43" creationId="{E02ADA75-227C-051B-BC97-58CEA3058FDB}"/>
          </ac:inkMkLst>
        </pc:inkChg>
        <pc:inkChg chg="add">
          <ac:chgData name="PIPAN MICHELE" userId="S::4390@ds.units.it::da00a2aa-4c64-4bcb-a497-1055e4cd2351" providerId="AD" clId="Web-{7FDF1B07-37E0-1284-B773-672B77ABA65C}" dt="2022-10-03T08:33:02.297" v="351"/>
          <ac:inkMkLst>
            <pc:docMk/>
            <pc:sldMk cId="3128220092" sldId="285"/>
            <ac:inkMk id="44" creationId="{608A5410-0F74-98CB-1EA6-AFED9C7AC3CF}"/>
          </ac:inkMkLst>
        </pc:inkChg>
        <pc:inkChg chg="add">
          <ac:chgData name="PIPAN MICHELE" userId="S::4390@ds.units.it::da00a2aa-4c64-4bcb-a497-1055e4cd2351" providerId="AD" clId="Web-{7FDF1B07-37E0-1284-B773-672B77ABA65C}" dt="2022-10-03T08:33:03.626" v="352"/>
          <ac:inkMkLst>
            <pc:docMk/>
            <pc:sldMk cId="3128220092" sldId="285"/>
            <ac:inkMk id="45" creationId="{ADF6827C-2B09-A26E-34AF-1BF72A196908}"/>
          </ac:inkMkLst>
        </pc:inkChg>
        <pc:inkChg chg="add">
          <ac:chgData name="PIPAN MICHELE" userId="S::4390@ds.units.it::da00a2aa-4c64-4bcb-a497-1055e4cd2351" providerId="AD" clId="Web-{7FDF1B07-37E0-1284-B773-672B77ABA65C}" dt="2022-10-03T08:33:03.626" v="353"/>
          <ac:inkMkLst>
            <pc:docMk/>
            <pc:sldMk cId="3128220092" sldId="285"/>
            <ac:inkMk id="46" creationId="{4FA0B6D2-C557-F65D-BDA4-5CC186F52891}"/>
          </ac:inkMkLst>
        </pc:inkChg>
        <pc:inkChg chg="add">
          <ac:chgData name="PIPAN MICHELE" userId="S::4390@ds.units.it::da00a2aa-4c64-4bcb-a497-1055e4cd2351" providerId="AD" clId="Web-{7FDF1B07-37E0-1284-B773-672B77ABA65C}" dt="2022-10-03T08:33:04.844" v="354"/>
          <ac:inkMkLst>
            <pc:docMk/>
            <pc:sldMk cId="3128220092" sldId="285"/>
            <ac:inkMk id="47" creationId="{7BF131E8-7D70-E384-CA56-621CBBF3B849}"/>
          </ac:inkMkLst>
        </pc:inkChg>
        <pc:inkChg chg="add">
          <ac:chgData name="PIPAN MICHELE" userId="S::4390@ds.units.it::da00a2aa-4c64-4bcb-a497-1055e4cd2351" providerId="AD" clId="Web-{7FDF1B07-37E0-1284-B773-672B77ABA65C}" dt="2022-10-03T08:33:04.860" v="355"/>
          <ac:inkMkLst>
            <pc:docMk/>
            <pc:sldMk cId="3128220092" sldId="285"/>
            <ac:inkMk id="48" creationId="{FC8E8ADB-EE05-D139-CD7F-919DE9AA6FF3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71" v="306"/>
          <ac:inkMkLst>
            <pc:docMk/>
            <pc:sldMk cId="3128220092" sldId="285"/>
            <ac:inkMk id="97" creationId="{C9D2ACF6-447C-35DD-C156-D2845715ACE8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71" v="305"/>
          <ac:inkMkLst>
            <pc:docMk/>
            <pc:sldMk cId="3128220092" sldId="285"/>
            <ac:inkMk id="98" creationId="{3A855325-2643-F0F6-5E3D-7D76B1AD85C1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71" v="304"/>
          <ac:inkMkLst>
            <pc:docMk/>
            <pc:sldMk cId="3128220092" sldId="285"/>
            <ac:inkMk id="99" creationId="{30E07BC6-1A5D-55B7-AD36-C8D8BB62C05D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71" v="303"/>
          <ac:inkMkLst>
            <pc:docMk/>
            <pc:sldMk cId="3128220092" sldId="285"/>
            <ac:inkMk id="100" creationId="{53D5513C-6505-416C-DB47-866D1C1BEBCD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71" v="302"/>
          <ac:inkMkLst>
            <pc:docMk/>
            <pc:sldMk cId="3128220092" sldId="285"/>
            <ac:inkMk id="101" creationId="{8AC5DF69-14BF-2BF8-F142-247F2B165779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71" v="301"/>
          <ac:inkMkLst>
            <pc:docMk/>
            <pc:sldMk cId="3128220092" sldId="285"/>
            <ac:inkMk id="102" creationId="{888AA0BB-FB05-3AB5-C942-1E60ED012DDB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71" v="300"/>
          <ac:inkMkLst>
            <pc:docMk/>
            <pc:sldMk cId="3128220092" sldId="285"/>
            <ac:inkMk id="103" creationId="{679525F8-601E-57B8-7FCE-49DCBDD17AB4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71" v="299"/>
          <ac:inkMkLst>
            <pc:docMk/>
            <pc:sldMk cId="3128220092" sldId="285"/>
            <ac:inkMk id="104" creationId="{2AFAC37F-7903-050A-74C8-4C434FEC641A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71" v="298"/>
          <ac:inkMkLst>
            <pc:docMk/>
            <pc:sldMk cId="3128220092" sldId="285"/>
            <ac:inkMk id="105" creationId="{A1D0A954-B34B-7DB1-DC62-9C692B3B780D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97"/>
          <ac:inkMkLst>
            <pc:docMk/>
            <pc:sldMk cId="3128220092" sldId="285"/>
            <ac:inkMk id="106" creationId="{80F75C18-21C3-5F7B-59C8-1F1EE8840A43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96"/>
          <ac:inkMkLst>
            <pc:docMk/>
            <pc:sldMk cId="3128220092" sldId="285"/>
            <ac:inkMk id="107" creationId="{FB0248F6-C744-791C-BB5B-6B1B2994F72D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95"/>
          <ac:inkMkLst>
            <pc:docMk/>
            <pc:sldMk cId="3128220092" sldId="285"/>
            <ac:inkMk id="108" creationId="{29F0033F-99F5-3146-9D7A-C04D9C6A5CED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94"/>
          <ac:inkMkLst>
            <pc:docMk/>
            <pc:sldMk cId="3128220092" sldId="285"/>
            <ac:inkMk id="109" creationId="{E0B387AA-E1D6-8180-E171-04B001F4346B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93"/>
          <ac:inkMkLst>
            <pc:docMk/>
            <pc:sldMk cId="3128220092" sldId="285"/>
            <ac:inkMk id="110" creationId="{C25DA63A-4C99-3326-3A00-B60D9E1D6103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92"/>
          <ac:inkMkLst>
            <pc:docMk/>
            <pc:sldMk cId="3128220092" sldId="285"/>
            <ac:inkMk id="111" creationId="{1E9B3BAF-FCBB-1812-5750-D9E4643C1C6E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91"/>
          <ac:inkMkLst>
            <pc:docMk/>
            <pc:sldMk cId="3128220092" sldId="285"/>
            <ac:inkMk id="112" creationId="{89122EAE-6A51-0487-E57C-310A900A5C56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90"/>
          <ac:inkMkLst>
            <pc:docMk/>
            <pc:sldMk cId="3128220092" sldId="285"/>
            <ac:inkMk id="113" creationId="{9AE29270-CA3C-8A77-C537-64E396A340DA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89"/>
          <ac:inkMkLst>
            <pc:docMk/>
            <pc:sldMk cId="3128220092" sldId="285"/>
            <ac:inkMk id="114" creationId="{9E6BAD2C-7F9D-BB2E-E20F-89E082A978F3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88"/>
          <ac:inkMkLst>
            <pc:docMk/>
            <pc:sldMk cId="3128220092" sldId="285"/>
            <ac:inkMk id="115" creationId="{28D4317A-22EA-7E28-995A-2D8B51E56DE7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87"/>
          <ac:inkMkLst>
            <pc:docMk/>
            <pc:sldMk cId="3128220092" sldId="285"/>
            <ac:inkMk id="116" creationId="{A1915CFB-B5DC-CE9B-59D5-3969DF090D7F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86"/>
          <ac:inkMkLst>
            <pc:docMk/>
            <pc:sldMk cId="3128220092" sldId="285"/>
            <ac:inkMk id="117" creationId="{2B1B4E3F-76C1-C55F-9EBC-C6BBA3849E26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85"/>
          <ac:inkMkLst>
            <pc:docMk/>
            <pc:sldMk cId="3128220092" sldId="285"/>
            <ac:inkMk id="118" creationId="{AAE69641-A11E-287F-5155-065219071C29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84"/>
          <ac:inkMkLst>
            <pc:docMk/>
            <pc:sldMk cId="3128220092" sldId="285"/>
            <ac:inkMk id="119" creationId="{ABD1B889-FED5-BF3D-276A-D3305D252B01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83"/>
          <ac:inkMkLst>
            <pc:docMk/>
            <pc:sldMk cId="3128220092" sldId="285"/>
            <ac:inkMk id="120" creationId="{598E87A0-F020-D3E1-A5C1-5681D08480DE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82"/>
          <ac:inkMkLst>
            <pc:docMk/>
            <pc:sldMk cId="3128220092" sldId="285"/>
            <ac:inkMk id="121" creationId="{A174DB4F-6751-58F5-BEF7-6FDF211B8D9E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81"/>
          <ac:inkMkLst>
            <pc:docMk/>
            <pc:sldMk cId="3128220092" sldId="285"/>
            <ac:inkMk id="122" creationId="{188B41E7-4E42-9223-7B24-6509163E552C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80"/>
          <ac:inkMkLst>
            <pc:docMk/>
            <pc:sldMk cId="3128220092" sldId="285"/>
            <ac:inkMk id="123" creationId="{64DFE3A7-72E2-AB0A-3E7A-D597B30ADE22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79"/>
          <ac:inkMkLst>
            <pc:docMk/>
            <pc:sldMk cId="3128220092" sldId="285"/>
            <ac:inkMk id="124" creationId="{F26B00C6-BF8B-AC19-DCAF-777CF0EC94A7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78"/>
          <ac:inkMkLst>
            <pc:docMk/>
            <pc:sldMk cId="3128220092" sldId="285"/>
            <ac:inkMk id="125" creationId="{DA19D624-3112-7187-7E7B-C5E15BD2C0CD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77"/>
          <ac:inkMkLst>
            <pc:docMk/>
            <pc:sldMk cId="3128220092" sldId="285"/>
            <ac:inkMk id="126" creationId="{7C8F5DF0-B0AF-8053-2D3A-06D13ED7728D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55" v="276"/>
          <ac:inkMkLst>
            <pc:docMk/>
            <pc:sldMk cId="3128220092" sldId="285"/>
            <ac:inkMk id="127" creationId="{6D2C99E1-036B-BEA9-79FA-24A2F9FAED63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75"/>
          <ac:inkMkLst>
            <pc:docMk/>
            <pc:sldMk cId="3128220092" sldId="285"/>
            <ac:inkMk id="128" creationId="{365FC679-5AC1-28BE-B7F6-A240B4761437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74"/>
          <ac:inkMkLst>
            <pc:docMk/>
            <pc:sldMk cId="3128220092" sldId="285"/>
            <ac:inkMk id="129" creationId="{77D1DBEC-F37A-F378-8991-9036674D7CFA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73"/>
          <ac:inkMkLst>
            <pc:docMk/>
            <pc:sldMk cId="3128220092" sldId="285"/>
            <ac:inkMk id="130" creationId="{FAD8C5CB-2D98-9301-C7DA-29A8D29AA411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72"/>
          <ac:inkMkLst>
            <pc:docMk/>
            <pc:sldMk cId="3128220092" sldId="285"/>
            <ac:inkMk id="131" creationId="{3E87D56C-BDB4-A2B4-6A08-2CE4ABBCB529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71"/>
          <ac:inkMkLst>
            <pc:docMk/>
            <pc:sldMk cId="3128220092" sldId="285"/>
            <ac:inkMk id="132" creationId="{6B20FF54-E34E-32DE-CBAC-A8FAEB0C9583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70"/>
          <ac:inkMkLst>
            <pc:docMk/>
            <pc:sldMk cId="3128220092" sldId="285"/>
            <ac:inkMk id="133" creationId="{CB798084-4B31-7C9D-0107-DA9DFCBAD8D9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69"/>
          <ac:inkMkLst>
            <pc:docMk/>
            <pc:sldMk cId="3128220092" sldId="285"/>
            <ac:inkMk id="134" creationId="{2FE4B8B7-16FB-659C-6B68-8B2493C16D2F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68"/>
          <ac:inkMkLst>
            <pc:docMk/>
            <pc:sldMk cId="3128220092" sldId="285"/>
            <ac:inkMk id="135" creationId="{514F94FE-AB4D-954D-AAAC-77B1EDA219EC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67"/>
          <ac:inkMkLst>
            <pc:docMk/>
            <pc:sldMk cId="3128220092" sldId="285"/>
            <ac:inkMk id="136" creationId="{4012E85C-C965-2502-293D-B10981B4564E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66"/>
          <ac:inkMkLst>
            <pc:docMk/>
            <pc:sldMk cId="3128220092" sldId="285"/>
            <ac:inkMk id="137" creationId="{1CB707EB-FD6C-8145-BA16-FD65059DAC9A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65"/>
          <ac:inkMkLst>
            <pc:docMk/>
            <pc:sldMk cId="3128220092" sldId="285"/>
            <ac:inkMk id="138" creationId="{443C8CF8-CF28-8774-8BFD-8FC43F3A9F44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64"/>
          <ac:inkMkLst>
            <pc:docMk/>
            <pc:sldMk cId="3128220092" sldId="285"/>
            <ac:inkMk id="139" creationId="{10DAE8F1-1EF1-6A61-0E29-82976C18DF2E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63"/>
          <ac:inkMkLst>
            <pc:docMk/>
            <pc:sldMk cId="3128220092" sldId="285"/>
            <ac:inkMk id="140" creationId="{71CE9C79-8A9F-2AD0-37CD-F474F4D5618C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62"/>
          <ac:inkMkLst>
            <pc:docMk/>
            <pc:sldMk cId="3128220092" sldId="285"/>
            <ac:inkMk id="141" creationId="{064AA5B1-85BB-FE9C-AAD8-B32501A0465E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61"/>
          <ac:inkMkLst>
            <pc:docMk/>
            <pc:sldMk cId="3128220092" sldId="285"/>
            <ac:inkMk id="142" creationId="{6343CCBF-0B8B-CBBE-6E80-E85FDF6A0F58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60"/>
          <ac:inkMkLst>
            <pc:docMk/>
            <pc:sldMk cId="3128220092" sldId="285"/>
            <ac:inkMk id="143" creationId="{C37AE081-1E93-0CBE-B32C-94AD1CFD1244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59"/>
          <ac:inkMkLst>
            <pc:docMk/>
            <pc:sldMk cId="3128220092" sldId="285"/>
            <ac:inkMk id="144" creationId="{D798E36A-D5E0-469C-D43C-A9FBE354675B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39" v="258"/>
          <ac:inkMkLst>
            <pc:docMk/>
            <pc:sldMk cId="3128220092" sldId="285"/>
            <ac:inkMk id="145" creationId="{0FEB5E7E-1CB5-0E4A-E677-8F6034E792E5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24" v="257"/>
          <ac:inkMkLst>
            <pc:docMk/>
            <pc:sldMk cId="3128220092" sldId="285"/>
            <ac:inkMk id="146" creationId="{2384B27D-A827-E979-06A9-1F8BBC541CA7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24" v="256"/>
          <ac:inkMkLst>
            <pc:docMk/>
            <pc:sldMk cId="3128220092" sldId="285"/>
            <ac:inkMk id="147" creationId="{9FF3100C-9EC2-7396-6BCC-6F4E01D5D882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24" v="255"/>
          <ac:inkMkLst>
            <pc:docMk/>
            <pc:sldMk cId="3128220092" sldId="285"/>
            <ac:inkMk id="148" creationId="{7B848050-F653-1327-23B1-80781E929A8E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24" v="254"/>
          <ac:inkMkLst>
            <pc:docMk/>
            <pc:sldMk cId="3128220092" sldId="285"/>
            <ac:inkMk id="149" creationId="{C45198B3-6244-1478-650E-68B2C2FBED95}"/>
          </ac:inkMkLst>
        </pc:inkChg>
        <pc:inkChg chg="del">
          <ac:chgData name="PIPAN MICHELE" userId="S::4390@ds.units.it::da00a2aa-4c64-4bcb-a497-1055e4cd2351" providerId="AD" clId="Web-{7FDF1B07-37E0-1284-B773-672B77ABA65C}" dt="2022-10-03T08:30:39.371" v="308"/>
          <ac:inkMkLst>
            <pc:docMk/>
            <pc:sldMk cId="3128220092" sldId="285"/>
            <ac:inkMk id="150" creationId="{113F080D-BC98-91FA-DBBD-1827C973AE31}"/>
          </ac:inkMkLst>
        </pc:inkChg>
        <pc:inkChg chg="del">
          <ac:chgData name="PIPAN MICHELE" userId="S::4390@ds.units.it::da00a2aa-4c64-4bcb-a497-1055e4cd2351" providerId="AD" clId="Web-{7FDF1B07-37E0-1284-B773-672B77ABA65C}" dt="2022-10-03T08:30:31.824" v="253"/>
          <ac:inkMkLst>
            <pc:docMk/>
            <pc:sldMk cId="3128220092" sldId="285"/>
            <ac:inkMk id="151" creationId="{074552F0-7430-B819-0E36-3A281FEE770D}"/>
          </ac:inkMkLst>
        </pc:inkChg>
        <pc:inkChg chg="del">
          <ac:chgData name="PIPAN MICHELE" userId="S::4390@ds.units.it::da00a2aa-4c64-4bcb-a497-1055e4cd2351" providerId="AD" clId="Web-{7FDF1B07-37E0-1284-B773-672B77ABA65C}" dt="2022-10-03T08:30:39.371" v="307"/>
          <ac:inkMkLst>
            <pc:docMk/>
            <pc:sldMk cId="3128220092" sldId="285"/>
            <ac:inkMk id="152" creationId="{2DA9561F-AB1A-604C-42DF-E595FA01E4B6}"/>
          </ac:inkMkLst>
        </pc:inkChg>
      </pc:sldChg>
      <pc:sldChg chg="addSp delSp add replId">
        <pc:chgData name="PIPAN MICHELE" userId="S::4390@ds.units.it::da00a2aa-4c64-4bcb-a497-1055e4cd2351" providerId="AD" clId="Web-{7FDF1B07-37E0-1284-B773-672B77ABA65C}" dt="2022-10-03T08:36:08.412" v="411"/>
        <pc:sldMkLst>
          <pc:docMk/>
          <pc:sldMk cId="1483636735" sldId="286"/>
        </pc:sldMkLst>
        <pc:picChg chg="del">
          <ac:chgData name="PIPAN MICHELE" userId="S::4390@ds.units.it::da00a2aa-4c64-4bcb-a497-1055e4cd2351" providerId="AD" clId="Web-{7FDF1B07-37E0-1284-B773-672B77ABA65C}" dt="2022-10-03T08:35:32.286" v="357"/>
          <ac:picMkLst>
            <pc:docMk/>
            <pc:sldMk cId="1483636735" sldId="286"/>
            <ac:picMk id="65" creationId="{00000000-0000-0000-0000-000000000000}"/>
          </ac:picMkLst>
        </pc:picChg>
        <pc:inkChg chg="add">
          <ac:chgData name="PIPAN MICHELE" userId="S::4390@ds.units.it::da00a2aa-4c64-4bcb-a497-1055e4cd2351" providerId="AD" clId="Web-{7FDF1B07-37E0-1284-B773-672B77ABA65C}" dt="2022-10-03T08:35:38.302" v="358"/>
          <ac:inkMkLst>
            <pc:docMk/>
            <pc:sldMk cId="1483636735" sldId="286"/>
            <ac:inkMk id="2" creationId="{DA77ED29-526A-F7F6-83C1-0E17AC1A2FA0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880" v="359"/>
          <ac:inkMkLst>
            <pc:docMk/>
            <pc:sldMk cId="1483636735" sldId="286"/>
            <ac:inkMk id="3" creationId="{8F8835E7-57B9-F698-9325-D99DB9F4F1A8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880" v="360"/>
          <ac:inkMkLst>
            <pc:docMk/>
            <pc:sldMk cId="1483636735" sldId="286"/>
            <ac:inkMk id="4" creationId="{9DEA7D44-D2FF-1FE9-02C3-C32FCA2F1EFC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880" v="361"/>
          <ac:inkMkLst>
            <pc:docMk/>
            <pc:sldMk cId="1483636735" sldId="286"/>
            <ac:inkMk id="5" creationId="{A18BCD5B-48FB-E67D-BEED-3B80CCF7AEF5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880" v="362"/>
          <ac:inkMkLst>
            <pc:docMk/>
            <pc:sldMk cId="1483636735" sldId="286"/>
            <ac:inkMk id="6" creationId="{35103D80-1A98-14FC-F943-9B0E6C093B3B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896" v="363"/>
          <ac:inkMkLst>
            <pc:docMk/>
            <pc:sldMk cId="1483636735" sldId="286"/>
            <ac:inkMk id="7" creationId="{62B5DDC5-022D-ACA6-C31B-949786D397A7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896" v="364"/>
          <ac:inkMkLst>
            <pc:docMk/>
            <pc:sldMk cId="1483636735" sldId="286"/>
            <ac:inkMk id="8" creationId="{E1F39C42-0CD6-38CE-D691-AEFFAAFFE083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896" v="365"/>
          <ac:inkMkLst>
            <pc:docMk/>
            <pc:sldMk cId="1483636735" sldId="286"/>
            <ac:inkMk id="9" creationId="{A6F8656E-B909-1940-93EA-AA6CA30E69B4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896" v="366"/>
          <ac:inkMkLst>
            <pc:docMk/>
            <pc:sldMk cId="1483636735" sldId="286"/>
            <ac:inkMk id="10" creationId="{1086AF1A-4BE2-506B-A25E-9A9703BBD377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896" v="367"/>
          <ac:inkMkLst>
            <pc:docMk/>
            <pc:sldMk cId="1483636735" sldId="286"/>
            <ac:inkMk id="11" creationId="{473184B5-B74E-C722-3432-21DC0F532284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896" v="368"/>
          <ac:inkMkLst>
            <pc:docMk/>
            <pc:sldMk cId="1483636735" sldId="286"/>
            <ac:inkMk id="12" creationId="{C46609B4-A836-43B2-B1D8-F8AEB3824CB4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912" v="369"/>
          <ac:inkMkLst>
            <pc:docMk/>
            <pc:sldMk cId="1483636735" sldId="286"/>
            <ac:inkMk id="13" creationId="{C3A13E97-6F76-EC6F-2488-B1A772758060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912" v="370"/>
          <ac:inkMkLst>
            <pc:docMk/>
            <pc:sldMk cId="1483636735" sldId="286"/>
            <ac:inkMk id="14" creationId="{6BDA13BF-E389-5102-9C59-4E5EE4F98987}"/>
          </ac:inkMkLst>
        </pc:inkChg>
        <pc:inkChg chg="add">
          <ac:chgData name="PIPAN MICHELE" userId="S::4390@ds.units.it::da00a2aa-4c64-4bcb-a497-1055e4cd2351" providerId="AD" clId="Web-{7FDF1B07-37E0-1284-B773-672B77ABA65C}" dt="2022-10-03T08:35:42.912" v="371"/>
          <ac:inkMkLst>
            <pc:docMk/>
            <pc:sldMk cId="1483636735" sldId="286"/>
            <ac:inkMk id="15" creationId="{321C74E1-D978-0D93-40B9-4F864F038F8B}"/>
          </ac:inkMkLst>
        </pc:inkChg>
        <pc:inkChg chg="add">
          <ac:chgData name="PIPAN MICHELE" userId="S::4390@ds.units.it::da00a2aa-4c64-4bcb-a497-1055e4cd2351" providerId="AD" clId="Web-{7FDF1B07-37E0-1284-B773-672B77ABA65C}" dt="2022-10-03T08:35:47.162" v="372"/>
          <ac:inkMkLst>
            <pc:docMk/>
            <pc:sldMk cId="1483636735" sldId="286"/>
            <ac:inkMk id="16" creationId="{C1E6464A-C6D8-AE20-EE37-974BDC688A2A}"/>
          </ac:inkMkLst>
        </pc:inkChg>
        <pc:inkChg chg="add">
          <ac:chgData name="PIPAN MICHELE" userId="S::4390@ds.units.it::da00a2aa-4c64-4bcb-a497-1055e4cd2351" providerId="AD" clId="Web-{7FDF1B07-37E0-1284-B773-672B77ABA65C}" dt="2022-10-03T08:35:50.552" v="373"/>
          <ac:inkMkLst>
            <pc:docMk/>
            <pc:sldMk cId="1483636735" sldId="286"/>
            <ac:inkMk id="17" creationId="{83C58ED5-50C2-C238-B3FE-6CDCF97880B1}"/>
          </ac:inkMkLst>
        </pc:inkChg>
        <pc:inkChg chg="add">
          <ac:chgData name="PIPAN MICHELE" userId="S::4390@ds.units.it::da00a2aa-4c64-4bcb-a497-1055e4cd2351" providerId="AD" clId="Web-{7FDF1B07-37E0-1284-B773-672B77ABA65C}" dt="2022-10-03T08:35:50.552" v="374"/>
          <ac:inkMkLst>
            <pc:docMk/>
            <pc:sldMk cId="1483636735" sldId="286"/>
            <ac:inkMk id="18" creationId="{05463145-28E8-00C2-EE11-591413EF5FAF}"/>
          </ac:inkMkLst>
        </pc:inkChg>
        <pc:inkChg chg="add">
          <ac:chgData name="PIPAN MICHELE" userId="S::4390@ds.units.it::da00a2aa-4c64-4bcb-a497-1055e4cd2351" providerId="AD" clId="Web-{7FDF1B07-37E0-1284-B773-672B77ABA65C}" dt="2022-10-03T08:35:50.552" v="375"/>
          <ac:inkMkLst>
            <pc:docMk/>
            <pc:sldMk cId="1483636735" sldId="286"/>
            <ac:inkMk id="19" creationId="{E51DF61C-BEFD-EADD-F7F8-20954C85090E}"/>
          </ac:inkMkLst>
        </pc:inkChg>
        <pc:inkChg chg="add">
          <ac:chgData name="PIPAN MICHELE" userId="S::4390@ds.units.it::da00a2aa-4c64-4bcb-a497-1055e4cd2351" providerId="AD" clId="Web-{7FDF1B07-37E0-1284-B773-672B77ABA65C}" dt="2022-10-03T08:35:50.552" v="376"/>
          <ac:inkMkLst>
            <pc:docMk/>
            <pc:sldMk cId="1483636735" sldId="286"/>
            <ac:inkMk id="20" creationId="{C2CCFEEE-CDD7-6B8E-87A7-40935A600BE3}"/>
          </ac:inkMkLst>
        </pc:inkChg>
        <pc:inkChg chg="add">
          <ac:chgData name="PIPAN MICHELE" userId="S::4390@ds.units.it::da00a2aa-4c64-4bcb-a497-1055e4cd2351" providerId="AD" clId="Web-{7FDF1B07-37E0-1284-B773-672B77ABA65C}" dt="2022-10-03T08:35:50.552" v="377"/>
          <ac:inkMkLst>
            <pc:docMk/>
            <pc:sldMk cId="1483636735" sldId="286"/>
            <ac:inkMk id="21" creationId="{E2C08FB3-5BC8-782F-FE25-282F7383850D}"/>
          </ac:inkMkLst>
        </pc:inkChg>
        <pc:inkChg chg="add">
          <ac:chgData name="PIPAN MICHELE" userId="S::4390@ds.units.it::da00a2aa-4c64-4bcb-a497-1055e4cd2351" providerId="AD" clId="Web-{7FDF1B07-37E0-1284-B773-672B77ABA65C}" dt="2022-10-03T08:35:50.552" v="378"/>
          <ac:inkMkLst>
            <pc:docMk/>
            <pc:sldMk cId="1483636735" sldId="286"/>
            <ac:inkMk id="22" creationId="{1617198D-238F-F31C-C400-ACD1BAD79ED7}"/>
          </ac:inkMkLst>
        </pc:inkChg>
        <pc:inkChg chg="add">
          <ac:chgData name="PIPAN MICHELE" userId="S::4390@ds.units.it::da00a2aa-4c64-4bcb-a497-1055e4cd2351" providerId="AD" clId="Web-{7FDF1B07-37E0-1284-B773-672B77ABA65C}" dt="2022-10-03T08:35:50.568" v="379"/>
          <ac:inkMkLst>
            <pc:docMk/>
            <pc:sldMk cId="1483636735" sldId="286"/>
            <ac:inkMk id="23" creationId="{0446F749-00C2-B1C8-C434-D1DCFF216656}"/>
          </ac:inkMkLst>
        </pc:inkChg>
        <pc:inkChg chg="add">
          <ac:chgData name="PIPAN MICHELE" userId="S::4390@ds.units.it::da00a2aa-4c64-4bcb-a497-1055e4cd2351" providerId="AD" clId="Web-{7FDF1B07-37E0-1284-B773-672B77ABA65C}" dt="2022-10-03T08:35:51.209" v="380"/>
          <ac:inkMkLst>
            <pc:docMk/>
            <pc:sldMk cId="1483636735" sldId="286"/>
            <ac:inkMk id="24" creationId="{79F14E03-A113-8D04-0651-FC0810A49AA7}"/>
          </ac:inkMkLst>
        </pc:inkChg>
        <pc:inkChg chg="add">
          <ac:chgData name="PIPAN MICHELE" userId="S::4390@ds.units.it::da00a2aa-4c64-4bcb-a497-1055e4cd2351" providerId="AD" clId="Web-{7FDF1B07-37E0-1284-B773-672B77ABA65C}" dt="2022-10-03T08:35:54.584" v="381"/>
          <ac:inkMkLst>
            <pc:docMk/>
            <pc:sldMk cId="1483636735" sldId="286"/>
            <ac:inkMk id="25" creationId="{D3E5DE62-586D-A41D-AB63-AB46C365B6DB}"/>
          </ac:inkMkLst>
        </pc:inkChg>
        <pc:inkChg chg="add">
          <ac:chgData name="PIPAN MICHELE" userId="S::4390@ds.units.it::da00a2aa-4c64-4bcb-a497-1055e4cd2351" providerId="AD" clId="Web-{7FDF1B07-37E0-1284-B773-672B77ABA65C}" dt="2022-10-03T08:35:54.584" v="382"/>
          <ac:inkMkLst>
            <pc:docMk/>
            <pc:sldMk cId="1483636735" sldId="286"/>
            <ac:inkMk id="26" creationId="{BBFE5C5E-D146-B901-E3DC-7F3E6708FF6D}"/>
          </ac:inkMkLst>
        </pc:inkChg>
        <pc:inkChg chg="add">
          <ac:chgData name="PIPAN MICHELE" userId="S::4390@ds.units.it::da00a2aa-4c64-4bcb-a497-1055e4cd2351" providerId="AD" clId="Web-{7FDF1B07-37E0-1284-B773-672B77ABA65C}" dt="2022-10-03T08:35:54.599" v="383"/>
          <ac:inkMkLst>
            <pc:docMk/>
            <pc:sldMk cId="1483636735" sldId="286"/>
            <ac:inkMk id="27" creationId="{ED42F1A9-66AF-E60E-91F3-147731E4436C}"/>
          </ac:inkMkLst>
        </pc:inkChg>
        <pc:inkChg chg="add">
          <ac:chgData name="PIPAN MICHELE" userId="S::4390@ds.units.it::da00a2aa-4c64-4bcb-a497-1055e4cd2351" providerId="AD" clId="Web-{7FDF1B07-37E0-1284-B773-672B77ABA65C}" dt="2022-10-03T08:35:54.599" v="384"/>
          <ac:inkMkLst>
            <pc:docMk/>
            <pc:sldMk cId="1483636735" sldId="286"/>
            <ac:inkMk id="28" creationId="{493AB952-BD1C-C08E-93D9-6B8FE1C466AA}"/>
          </ac:inkMkLst>
        </pc:inkChg>
        <pc:inkChg chg="add">
          <ac:chgData name="PIPAN MICHELE" userId="S::4390@ds.units.it::da00a2aa-4c64-4bcb-a497-1055e4cd2351" providerId="AD" clId="Web-{7FDF1B07-37E0-1284-B773-672B77ABA65C}" dt="2022-10-03T08:35:54.599" v="385"/>
          <ac:inkMkLst>
            <pc:docMk/>
            <pc:sldMk cId="1483636735" sldId="286"/>
            <ac:inkMk id="29" creationId="{1EA24234-3760-6AE2-5061-62DC06A8D3D7}"/>
          </ac:inkMkLst>
        </pc:inkChg>
        <pc:inkChg chg="add">
          <ac:chgData name="PIPAN MICHELE" userId="S::4390@ds.units.it::da00a2aa-4c64-4bcb-a497-1055e4cd2351" providerId="AD" clId="Web-{7FDF1B07-37E0-1284-B773-672B77ABA65C}" dt="2022-10-03T08:35:54.616" v="386"/>
          <ac:inkMkLst>
            <pc:docMk/>
            <pc:sldMk cId="1483636735" sldId="286"/>
            <ac:inkMk id="30" creationId="{502460C4-E8B2-EE7E-F835-52F670E3183E}"/>
          </ac:inkMkLst>
        </pc:inkChg>
        <pc:inkChg chg="add">
          <ac:chgData name="PIPAN MICHELE" userId="S::4390@ds.units.it::da00a2aa-4c64-4bcb-a497-1055e4cd2351" providerId="AD" clId="Web-{7FDF1B07-37E0-1284-B773-672B77ABA65C}" dt="2022-10-03T08:35:54.616" v="387"/>
          <ac:inkMkLst>
            <pc:docMk/>
            <pc:sldMk cId="1483636735" sldId="286"/>
            <ac:inkMk id="31" creationId="{7BC6E2FA-7476-5255-F126-CF750727DD1A}"/>
          </ac:inkMkLst>
        </pc:inkChg>
        <pc:inkChg chg="add">
          <ac:chgData name="PIPAN MICHELE" userId="S::4390@ds.units.it::da00a2aa-4c64-4bcb-a497-1055e4cd2351" providerId="AD" clId="Web-{7FDF1B07-37E0-1284-B773-672B77ABA65C}" dt="2022-10-03T08:35:54.616" v="388"/>
          <ac:inkMkLst>
            <pc:docMk/>
            <pc:sldMk cId="1483636735" sldId="286"/>
            <ac:inkMk id="32" creationId="{21D6663A-015F-1AD8-6ED3-E6028EE60477}"/>
          </ac:inkMkLst>
        </pc:inkChg>
        <pc:inkChg chg="add">
          <ac:chgData name="PIPAN MICHELE" userId="S::4390@ds.units.it::da00a2aa-4c64-4bcb-a497-1055e4cd2351" providerId="AD" clId="Web-{7FDF1B07-37E0-1284-B773-672B77ABA65C}" dt="2022-10-03T08:35:55.928" v="389"/>
          <ac:inkMkLst>
            <pc:docMk/>
            <pc:sldMk cId="1483636735" sldId="286"/>
            <ac:inkMk id="33" creationId="{78830831-927B-A28D-D527-4715CFBD2375}"/>
          </ac:inkMkLst>
        </pc:inkChg>
        <pc:inkChg chg="add">
          <ac:chgData name="PIPAN MICHELE" userId="S::4390@ds.units.it::da00a2aa-4c64-4bcb-a497-1055e4cd2351" providerId="AD" clId="Web-{7FDF1B07-37E0-1284-B773-672B77ABA65C}" dt="2022-10-03T08:35:58.881" v="390"/>
          <ac:inkMkLst>
            <pc:docMk/>
            <pc:sldMk cId="1483636735" sldId="286"/>
            <ac:inkMk id="34" creationId="{AC282782-CAE5-F3CC-796B-C5B1060D6489}"/>
          </ac:inkMkLst>
        </pc:inkChg>
        <pc:inkChg chg="add">
          <ac:chgData name="PIPAN MICHELE" userId="S::4390@ds.units.it::da00a2aa-4c64-4bcb-a497-1055e4cd2351" providerId="AD" clId="Web-{7FDF1B07-37E0-1284-B773-672B77ABA65C}" dt="2022-10-03T08:35:58.881" v="391"/>
          <ac:inkMkLst>
            <pc:docMk/>
            <pc:sldMk cId="1483636735" sldId="286"/>
            <ac:inkMk id="35" creationId="{BE680FA1-FF13-9263-53A9-7AD8D370DF82}"/>
          </ac:inkMkLst>
        </pc:inkChg>
        <pc:inkChg chg="add">
          <ac:chgData name="PIPAN MICHELE" userId="S::4390@ds.units.it::da00a2aa-4c64-4bcb-a497-1055e4cd2351" providerId="AD" clId="Web-{7FDF1B07-37E0-1284-B773-672B77ABA65C}" dt="2022-10-03T08:35:58.881" v="392"/>
          <ac:inkMkLst>
            <pc:docMk/>
            <pc:sldMk cId="1483636735" sldId="286"/>
            <ac:inkMk id="36" creationId="{974B468A-6912-05E0-606F-32018E20D8FC}"/>
          </ac:inkMkLst>
        </pc:inkChg>
        <pc:inkChg chg="add">
          <ac:chgData name="PIPAN MICHELE" userId="S::4390@ds.units.it::da00a2aa-4c64-4bcb-a497-1055e4cd2351" providerId="AD" clId="Web-{7FDF1B07-37E0-1284-B773-672B77ABA65C}" dt="2022-10-03T08:35:58.881" v="393"/>
          <ac:inkMkLst>
            <pc:docMk/>
            <pc:sldMk cId="1483636735" sldId="286"/>
            <ac:inkMk id="37" creationId="{EB512A76-5B79-33BB-9468-165217BDAD28}"/>
          </ac:inkMkLst>
        </pc:inkChg>
        <pc:inkChg chg="add">
          <ac:chgData name="PIPAN MICHELE" userId="S::4390@ds.units.it::da00a2aa-4c64-4bcb-a497-1055e4cd2351" providerId="AD" clId="Web-{7FDF1B07-37E0-1284-B773-672B77ABA65C}" dt="2022-10-03T08:35:58.881" v="394"/>
          <ac:inkMkLst>
            <pc:docMk/>
            <pc:sldMk cId="1483636735" sldId="286"/>
            <ac:inkMk id="38" creationId="{C489934D-5C2A-B0CF-AFDD-CAD65E39AC14}"/>
          </ac:inkMkLst>
        </pc:inkChg>
        <pc:inkChg chg="add">
          <ac:chgData name="PIPAN MICHELE" userId="S::4390@ds.units.it::da00a2aa-4c64-4bcb-a497-1055e4cd2351" providerId="AD" clId="Web-{7FDF1B07-37E0-1284-B773-672B77ABA65C}" dt="2022-10-03T08:35:58.896" v="395"/>
          <ac:inkMkLst>
            <pc:docMk/>
            <pc:sldMk cId="1483636735" sldId="286"/>
            <ac:inkMk id="39" creationId="{C54F18C1-FEE1-B6B3-EF44-D82D1C7B94F7}"/>
          </ac:inkMkLst>
        </pc:inkChg>
        <pc:inkChg chg="add">
          <ac:chgData name="PIPAN MICHELE" userId="S::4390@ds.units.it::da00a2aa-4c64-4bcb-a497-1055e4cd2351" providerId="AD" clId="Web-{7FDF1B07-37E0-1284-B773-672B77ABA65C}" dt="2022-10-03T08:35:58.896" v="396"/>
          <ac:inkMkLst>
            <pc:docMk/>
            <pc:sldMk cId="1483636735" sldId="286"/>
            <ac:inkMk id="40" creationId="{E7329137-0022-BD92-DDBC-2200479E7792}"/>
          </ac:inkMkLst>
        </pc:inkChg>
        <pc:inkChg chg="add">
          <ac:chgData name="PIPAN MICHELE" userId="S::4390@ds.units.it::da00a2aa-4c64-4bcb-a497-1055e4cd2351" providerId="AD" clId="Web-{7FDF1B07-37E0-1284-B773-672B77ABA65C}" dt="2022-10-03T08:36:00.943" v="397"/>
          <ac:inkMkLst>
            <pc:docMk/>
            <pc:sldMk cId="1483636735" sldId="286"/>
            <ac:inkMk id="41" creationId="{640A6979-8782-41DB-8817-A7FD6EF9527D}"/>
          </ac:inkMkLst>
        </pc:inkChg>
        <pc:inkChg chg="add">
          <ac:chgData name="PIPAN MICHELE" userId="S::4390@ds.units.it::da00a2aa-4c64-4bcb-a497-1055e4cd2351" providerId="AD" clId="Web-{7FDF1B07-37E0-1284-B773-672B77ABA65C}" dt="2022-10-03T08:36:00.959" v="398"/>
          <ac:inkMkLst>
            <pc:docMk/>
            <pc:sldMk cId="1483636735" sldId="286"/>
            <ac:inkMk id="42" creationId="{C6DBB922-D6C0-80EA-B244-E409C898C32C}"/>
          </ac:inkMkLst>
        </pc:inkChg>
        <pc:inkChg chg="add">
          <ac:chgData name="PIPAN MICHELE" userId="S::4390@ds.units.it::da00a2aa-4c64-4bcb-a497-1055e4cd2351" providerId="AD" clId="Web-{7FDF1B07-37E0-1284-B773-672B77ABA65C}" dt="2022-10-03T08:36:00.959" v="399"/>
          <ac:inkMkLst>
            <pc:docMk/>
            <pc:sldMk cId="1483636735" sldId="286"/>
            <ac:inkMk id="43" creationId="{51F5E284-5328-681A-9AC8-A1645D2BE99A}"/>
          </ac:inkMkLst>
        </pc:inkChg>
        <pc:inkChg chg="add">
          <ac:chgData name="PIPAN MICHELE" userId="S::4390@ds.units.it::da00a2aa-4c64-4bcb-a497-1055e4cd2351" providerId="AD" clId="Web-{7FDF1B07-37E0-1284-B773-672B77ABA65C}" dt="2022-10-03T08:36:00.959" v="400"/>
          <ac:inkMkLst>
            <pc:docMk/>
            <pc:sldMk cId="1483636735" sldId="286"/>
            <ac:inkMk id="44" creationId="{D7A0F8C3-6B4E-088B-E72D-DB32E147791D}"/>
          </ac:inkMkLst>
        </pc:inkChg>
        <pc:inkChg chg="add">
          <ac:chgData name="PIPAN MICHELE" userId="S::4390@ds.units.it::da00a2aa-4c64-4bcb-a497-1055e4cd2351" providerId="AD" clId="Web-{7FDF1B07-37E0-1284-B773-672B77ABA65C}" dt="2022-10-03T08:36:00.959" v="401"/>
          <ac:inkMkLst>
            <pc:docMk/>
            <pc:sldMk cId="1483636735" sldId="286"/>
            <ac:inkMk id="45" creationId="{860BE36E-8CE2-365B-DF06-7B8DE50EF12F}"/>
          </ac:inkMkLst>
        </pc:inkChg>
        <pc:inkChg chg="add">
          <ac:chgData name="PIPAN MICHELE" userId="S::4390@ds.units.it::da00a2aa-4c64-4bcb-a497-1055e4cd2351" providerId="AD" clId="Web-{7FDF1B07-37E0-1284-B773-672B77ABA65C}" dt="2022-10-03T08:36:03.740" v="402"/>
          <ac:inkMkLst>
            <pc:docMk/>
            <pc:sldMk cId="1483636735" sldId="286"/>
            <ac:inkMk id="46" creationId="{C90508FA-0850-6469-B1AE-121F707FA2BE}"/>
          </ac:inkMkLst>
        </pc:inkChg>
        <pc:inkChg chg="add">
          <ac:chgData name="PIPAN MICHELE" userId="S::4390@ds.units.it::da00a2aa-4c64-4bcb-a497-1055e4cd2351" providerId="AD" clId="Web-{7FDF1B07-37E0-1284-B773-672B77ABA65C}" dt="2022-10-03T08:36:03.740" v="403"/>
          <ac:inkMkLst>
            <pc:docMk/>
            <pc:sldMk cId="1483636735" sldId="286"/>
            <ac:inkMk id="47" creationId="{A0E350E7-DF17-C2FE-043A-F66901E0D52A}"/>
          </ac:inkMkLst>
        </pc:inkChg>
        <pc:inkChg chg="add">
          <ac:chgData name="PIPAN MICHELE" userId="S::4390@ds.units.it::da00a2aa-4c64-4bcb-a497-1055e4cd2351" providerId="AD" clId="Web-{7FDF1B07-37E0-1284-B773-672B77ABA65C}" dt="2022-10-03T08:36:03.740" v="404"/>
          <ac:inkMkLst>
            <pc:docMk/>
            <pc:sldMk cId="1483636735" sldId="286"/>
            <ac:inkMk id="48" creationId="{AC84DC4F-979F-21C0-2677-AC884B997C9E}"/>
          </ac:inkMkLst>
        </pc:inkChg>
        <pc:inkChg chg="add">
          <ac:chgData name="PIPAN MICHELE" userId="S::4390@ds.units.it::da00a2aa-4c64-4bcb-a497-1055e4cd2351" providerId="AD" clId="Web-{7FDF1B07-37E0-1284-B773-672B77ABA65C}" dt="2022-10-03T08:36:03.740" v="405"/>
          <ac:inkMkLst>
            <pc:docMk/>
            <pc:sldMk cId="1483636735" sldId="286"/>
            <ac:inkMk id="49" creationId="{7B496C4E-05E2-B417-0752-E076F4644F62}"/>
          </ac:inkMkLst>
        </pc:inkChg>
        <pc:inkChg chg="add">
          <ac:chgData name="PIPAN MICHELE" userId="S::4390@ds.units.it::da00a2aa-4c64-4bcb-a497-1055e4cd2351" providerId="AD" clId="Web-{7FDF1B07-37E0-1284-B773-672B77ABA65C}" dt="2022-10-03T08:36:06.194" v="406"/>
          <ac:inkMkLst>
            <pc:docMk/>
            <pc:sldMk cId="1483636735" sldId="286"/>
            <ac:inkMk id="50" creationId="{A7E7B664-57FC-4216-83DD-AB91B8BF5C49}"/>
          </ac:inkMkLst>
        </pc:inkChg>
        <pc:inkChg chg="add">
          <ac:chgData name="PIPAN MICHELE" userId="S::4390@ds.units.it::da00a2aa-4c64-4bcb-a497-1055e4cd2351" providerId="AD" clId="Web-{7FDF1B07-37E0-1284-B773-672B77ABA65C}" dt="2022-10-03T08:36:06.209" v="407"/>
          <ac:inkMkLst>
            <pc:docMk/>
            <pc:sldMk cId="1483636735" sldId="286"/>
            <ac:inkMk id="51" creationId="{9EFE98D1-1B10-81AE-9276-F64621E5C8CB}"/>
          </ac:inkMkLst>
        </pc:inkChg>
        <pc:inkChg chg="add">
          <ac:chgData name="PIPAN MICHELE" userId="S::4390@ds.units.it::da00a2aa-4c64-4bcb-a497-1055e4cd2351" providerId="AD" clId="Web-{7FDF1B07-37E0-1284-B773-672B77ABA65C}" dt="2022-10-03T08:36:06.209" v="408"/>
          <ac:inkMkLst>
            <pc:docMk/>
            <pc:sldMk cId="1483636735" sldId="286"/>
            <ac:inkMk id="52" creationId="{9605D4D1-5E64-EDDB-5F56-B4147FFF6D96}"/>
          </ac:inkMkLst>
        </pc:inkChg>
        <pc:inkChg chg="add">
          <ac:chgData name="PIPAN MICHELE" userId="S::4390@ds.units.it::da00a2aa-4c64-4bcb-a497-1055e4cd2351" providerId="AD" clId="Web-{7FDF1B07-37E0-1284-B773-672B77ABA65C}" dt="2022-10-03T08:36:06.209" v="409"/>
          <ac:inkMkLst>
            <pc:docMk/>
            <pc:sldMk cId="1483636735" sldId="286"/>
            <ac:inkMk id="53" creationId="{C2D90B1C-A7D2-8643-595A-650F71FE465A}"/>
          </ac:inkMkLst>
        </pc:inkChg>
        <pc:inkChg chg="add">
          <ac:chgData name="PIPAN MICHELE" userId="S::4390@ds.units.it::da00a2aa-4c64-4bcb-a497-1055e4cd2351" providerId="AD" clId="Web-{7FDF1B07-37E0-1284-B773-672B77ABA65C}" dt="2022-10-03T08:36:08.412" v="410"/>
          <ac:inkMkLst>
            <pc:docMk/>
            <pc:sldMk cId="1483636735" sldId="286"/>
            <ac:inkMk id="54" creationId="{3AA20F24-1BE1-ACEA-4873-A4B77A04D1E7}"/>
          </ac:inkMkLst>
        </pc:inkChg>
        <pc:inkChg chg="add">
          <ac:chgData name="PIPAN MICHELE" userId="S::4390@ds.units.it::da00a2aa-4c64-4bcb-a497-1055e4cd2351" providerId="AD" clId="Web-{7FDF1B07-37E0-1284-B773-672B77ABA65C}" dt="2022-10-03T08:36:08.412" v="411"/>
          <ac:inkMkLst>
            <pc:docMk/>
            <pc:sldMk cId="1483636735" sldId="286"/>
            <ac:inkMk id="55" creationId="{FE864F6F-EE1F-FD23-7D97-A3E1196CC641}"/>
          </ac:inkMkLst>
        </pc:inkChg>
      </pc:sldChg>
    </pc:docChg>
  </pc:docChgLst>
  <pc:docChgLst>
    <pc:chgData name="PIPAN MICHELE" userId="S::4390@ds.units.it::da00a2aa-4c64-4bcb-a497-1055e4cd2351" providerId="AD" clId="Web-{0BAD183A-6781-D3EB-AD63-18BF87CE2B0F}"/>
    <pc:docChg chg="delSld">
      <pc:chgData name="PIPAN MICHELE" userId="S::4390@ds.units.it::da00a2aa-4c64-4bcb-a497-1055e4cd2351" providerId="AD" clId="Web-{0BAD183A-6781-D3EB-AD63-18BF87CE2B0F}" dt="2024-09-24T06:03:01.774" v="20"/>
      <pc:docMkLst>
        <pc:docMk/>
      </pc:docMkLst>
      <pc:sldChg chg="del">
        <pc:chgData name="PIPAN MICHELE" userId="S::4390@ds.units.it::da00a2aa-4c64-4bcb-a497-1055e4cd2351" providerId="AD" clId="Web-{0BAD183A-6781-D3EB-AD63-18BF87CE2B0F}" dt="2024-09-24T06:03:01.774" v="20"/>
        <pc:sldMkLst>
          <pc:docMk/>
          <pc:sldMk cId="0" sldId="264"/>
        </pc:sldMkLst>
      </pc:sldChg>
      <pc:sldChg chg="del">
        <pc:chgData name="PIPAN MICHELE" userId="S::4390@ds.units.it::da00a2aa-4c64-4bcb-a497-1055e4cd2351" providerId="AD" clId="Web-{0BAD183A-6781-D3EB-AD63-18BF87CE2B0F}" dt="2024-09-24T06:03:01.774" v="19"/>
        <pc:sldMkLst>
          <pc:docMk/>
          <pc:sldMk cId="0" sldId="265"/>
        </pc:sldMkLst>
      </pc:sldChg>
      <pc:sldChg chg="del">
        <pc:chgData name="PIPAN MICHELE" userId="S::4390@ds.units.it::da00a2aa-4c64-4bcb-a497-1055e4cd2351" providerId="AD" clId="Web-{0BAD183A-6781-D3EB-AD63-18BF87CE2B0F}" dt="2024-09-24T06:03:01.774" v="18"/>
        <pc:sldMkLst>
          <pc:docMk/>
          <pc:sldMk cId="0" sldId="266"/>
        </pc:sldMkLst>
      </pc:sldChg>
      <pc:sldChg chg="del">
        <pc:chgData name="PIPAN MICHELE" userId="S::4390@ds.units.it::da00a2aa-4c64-4bcb-a497-1055e4cd2351" providerId="AD" clId="Web-{0BAD183A-6781-D3EB-AD63-18BF87CE2B0F}" dt="2024-09-24T06:03:01.774" v="17"/>
        <pc:sldMkLst>
          <pc:docMk/>
          <pc:sldMk cId="0" sldId="267"/>
        </pc:sldMkLst>
      </pc:sldChg>
      <pc:sldChg chg="del">
        <pc:chgData name="PIPAN MICHELE" userId="S::4390@ds.units.it::da00a2aa-4c64-4bcb-a497-1055e4cd2351" providerId="AD" clId="Web-{0BAD183A-6781-D3EB-AD63-18BF87CE2B0F}" dt="2024-09-24T06:03:01.774" v="16"/>
        <pc:sldMkLst>
          <pc:docMk/>
          <pc:sldMk cId="0" sldId="268"/>
        </pc:sldMkLst>
      </pc:sldChg>
      <pc:sldChg chg="del">
        <pc:chgData name="PIPAN MICHELE" userId="S::4390@ds.units.it::da00a2aa-4c64-4bcb-a497-1055e4cd2351" providerId="AD" clId="Web-{0BAD183A-6781-D3EB-AD63-18BF87CE2B0F}" dt="2024-09-24T06:03:01.774" v="15"/>
        <pc:sldMkLst>
          <pc:docMk/>
          <pc:sldMk cId="0" sldId="269"/>
        </pc:sldMkLst>
      </pc:sldChg>
      <pc:sldChg chg="del">
        <pc:chgData name="PIPAN MICHELE" userId="S::4390@ds.units.it::da00a2aa-4c64-4bcb-a497-1055e4cd2351" providerId="AD" clId="Web-{0BAD183A-6781-D3EB-AD63-18BF87CE2B0F}" dt="2024-09-24T06:03:01.774" v="14"/>
        <pc:sldMkLst>
          <pc:docMk/>
          <pc:sldMk cId="0" sldId="270"/>
        </pc:sldMkLst>
      </pc:sldChg>
      <pc:sldChg chg="del">
        <pc:chgData name="PIPAN MICHELE" userId="S::4390@ds.units.it::da00a2aa-4c64-4bcb-a497-1055e4cd2351" providerId="AD" clId="Web-{0BAD183A-6781-D3EB-AD63-18BF87CE2B0F}" dt="2024-09-24T06:03:01.774" v="13"/>
        <pc:sldMkLst>
          <pc:docMk/>
          <pc:sldMk cId="0" sldId="271"/>
        </pc:sldMkLst>
      </pc:sldChg>
      <pc:sldChg chg="del">
        <pc:chgData name="PIPAN MICHELE" userId="S::4390@ds.units.it::da00a2aa-4c64-4bcb-a497-1055e4cd2351" providerId="AD" clId="Web-{0BAD183A-6781-D3EB-AD63-18BF87CE2B0F}" dt="2024-09-24T06:03:01.774" v="12"/>
        <pc:sldMkLst>
          <pc:docMk/>
          <pc:sldMk cId="0" sldId="272"/>
        </pc:sldMkLst>
      </pc:sldChg>
      <pc:sldChg chg="del">
        <pc:chgData name="PIPAN MICHELE" userId="S::4390@ds.units.it::da00a2aa-4c64-4bcb-a497-1055e4cd2351" providerId="AD" clId="Web-{0BAD183A-6781-D3EB-AD63-18BF87CE2B0F}" dt="2024-09-24T06:03:01.759" v="11"/>
        <pc:sldMkLst>
          <pc:docMk/>
          <pc:sldMk cId="0" sldId="273"/>
        </pc:sldMkLst>
      </pc:sldChg>
      <pc:sldChg chg="del">
        <pc:chgData name="PIPAN MICHELE" userId="S::4390@ds.units.it::da00a2aa-4c64-4bcb-a497-1055e4cd2351" providerId="AD" clId="Web-{0BAD183A-6781-D3EB-AD63-18BF87CE2B0F}" dt="2024-09-24T06:03:01.759" v="10"/>
        <pc:sldMkLst>
          <pc:docMk/>
          <pc:sldMk cId="0" sldId="274"/>
        </pc:sldMkLst>
      </pc:sldChg>
      <pc:sldChg chg="del">
        <pc:chgData name="PIPAN MICHELE" userId="S::4390@ds.units.it::da00a2aa-4c64-4bcb-a497-1055e4cd2351" providerId="AD" clId="Web-{0BAD183A-6781-D3EB-AD63-18BF87CE2B0F}" dt="2024-09-24T06:03:01.759" v="9"/>
        <pc:sldMkLst>
          <pc:docMk/>
          <pc:sldMk cId="0" sldId="275"/>
        </pc:sldMkLst>
      </pc:sldChg>
      <pc:sldChg chg="del">
        <pc:chgData name="PIPAN MICHELE" userId="S::4390@ds.units.it::da00a2aa-4c64-4bcb-a497-1055e4cd2351" providerId="AD" clId="Web-{0BAD183A-6781-D3EB-AD63-18BF87CE2B0F}" dt="2024-09-24T06:03:01.759" v="8"/>
        <pc:sldMkLst>
          <pc:docMk/>
          <pc:sldMk cId="0" sldId="276"/>
        </pc:sldMkLst>
      </pc:sldChg>
      <pc:sldChg chg="del">
        <pc:chgData name="PIPAN MICHELE" userId="S::4390@ds.units.it::da00a2aa-4c64-4bcb-a497-1055e4cd2351" providerId="AD" clId="Web-{0BAD183A-6781-D3EB-AD63-18BF87CE2B0F}" dt="2024-09-24T06:03:01.759" v="6"/>
        <pc:sldMkLst>
          <pc:docMk/>
          <pc:sldMk cId="595499131" sldId="281"/>
        </pc:sldMkLst>
      </pc:sldChg>
      <pc:sldChg chg="del">
        <pc:chgData name="PIPAN MICHELE" userId="S::4390@ds.units.it::da00a2aa-4c64-4bcb-a497-1055e4cd2351" providerId="AD" clId="Web-{0BAD183A-6781-D3EB-AD63-18BF87CE2B0F}" dt="2024-09-24T06:03:01.759" v="0"/>
        <pc:sldMkLst>
          <pc:docMk/>
          <pc:sldMk cId="142148890" sldId="287"/>
        </pc:sldMkLst>
      </pc:sldChg>
      <pc:sldChg chg="del">
        <pc:chgData name="PIPAN MICHELE" userId="S::4390@ds.units.it::da00a2aa-4c64-4bcb-a497-1055e4cd2351" providerId="AD" clId="Web-{0BAD183A-6781-D3EB-AD63-18BF87CE2B0F}" dt="2024-09-24T06:03:01.759" v="7"/>
        <pc:sldMkLst>
          <pc:docMk/>
          <pc:sldMk cId="2343956754" sldId="288"/>
        </pc:sldMkLst>
      </pc:sldChg>
      <pc:sldChg chg="del">
        <pc:chgData name="PIPAN MICHELE" userId="S::4390@ds.units.it::da00a2aa-4c64-4bcb-a497-1055e4cd2351" providerId="AD" clId="Web-{0BAD183A-6781-D3EB-AD63-18BF87CE2B0F}" dt="2024-09-24T06:03:01.759" v="5"/>
        <pc:sldMkLst>
          <pc:docMk/>
          <pc:sldMk cId="1677601193" sldId="299"/>
        </pc:sldMkLst>
      </pc:sldChg>
      <pc:sldChg chg="del">
        <pc:chgData name="PIPAN MICHELE" userId="S::4390@ds.units.it::da00a2aa-4c64-4bcb-a497-1055e4cd2351" providerId="AD" clId="Web-{0BAD183A-6781-D3EB-AD63-18BF87CE2B0F}" dt="2024-09-24T06:03:01.759" v="4"/>
        <pc:sldMkLst>
          <pc:docMk/>
          <pc:sldMk cId="2042473173" sldId="300"/>
        </pc:sldMkLst>
      </pc:sldChg>
      <pc:sldChg chg="del">
        <pc:chgData name="PIPAN MICHELE" userId="S::4390@ds.units.it::da00a2aa-4c64-4bcb-a497-1055e4cd2351" providerId="AD" clId="Web-{0BAD183A-6781-D3EB-AD63-18BF87CE2B0F}" dt="2024-09-24T06:03:01.759" v="1"/>
        <pc:sldMkLst>
          <pc:docMk/>
          <pc:sldMk cId="2564675049" sldId="301"/>
        </pc:sldMkLst>
      </pc:sldChg>
      <pc:sldChg chg="del">
        <pc:chgData name="PIPAN MICHELE" userId="S::4390@ds.units.it::da00a2aa-4c64-4bcb-a497-1055e4cd2351" providerId="AD" clId="Web-{0BAD183A-6781-D3EB-AD63-18BF87CE2B0F}" dt="2024-09-24T06:03:01.759" v="2"/>
        <pc:sldMkLst>
          <pc:docMk/>
          <pc:sldMk cId="709971072" sldId="302"/>
        </pc:sldMkLst>
      </pc:sldChg>
      <pc:sldChg chg="del">
        <pc:chgData name="PIPAN MICHELE" userId="S::4390@ds.units.it::da00a2aa-4c64-4bcb-a497-1055e4cd2351" providerId="AD" clId="Web-{0BAD183A-6781-D3EB-AD63-18BF87CE2B0F}" dt="2024-09-24T06:03:01.759" v="3"/>
        <pc:sldMkLst>
          <pc:docMk/>
          <pc:sldMk cId="601058068" sldId="304"/>
        </pc:sldMkLst>
      </pc:sldChg>
    </pc:docChg>
  </pc:docChgLst>
  <pc:docChgLst>
    <pc:chgData name="PIPAN MICHELE" userId="S::4390@ds.units.it::da00a2aa-4c64-4bcb-a497-1055e4cd2351" providerId="AD" clId="Web-{BB1CDFAF-D968-2313-7729-06A5C31EA686}"/>
    <pc:docChg chg="addSld delSld modSld">
      <pc:chgData name="PIPAN MICHELE" userId="S::4390@ds.units.it::da00a2aa-4c64-4bcb-a497-1055e4cd2351" providerId="AD" clId="Web-{BB1CDFAF-D968-2313-7729-06A5C31EA686}" dt="2024-09-24T06:00:31.685" v="34"/>
      <pc:docMkLst>
        <pc:docMk/>
      </pc:docMkLst>
      <pc:sldChg chg="del">
        <pc:chgData name="PIPAN MICHELE" userId="S::4390@ds.units.it::da00a2aa-4c64-4bcb-a497-1055e4cd2351" providerId="AD" clId="Web-{BB1CDFAF-D968-2313-7729-06A5C31EA686}" dt="2024-09-24T06:00:31.685" v="34"/>
        <pc:sldMkLst>
          <pc:docMk/>
          <pc:sldMk cId="0" sldId="277"/>
        </pc:sldMkLst>
      </pc:sldChg>
      <pc:sldChg chg="del">
        <pc:chgData name="PIPAN MICHELE" userId="S::4390@ds.units.it::da00a2aa-4c64-4bcb-a497-1055e4cd2351" providerId="AD" clId="Web-{BB1CDFAF-D968-2313-7729-06A5C31EA686}" dt="2024-09-24T06:00:31.685" v="33"/>
        <pc:sldMkLst>
          <pc:docMk/>
          <pc:sldMk cId="0" sldId="278"/>
        </pc:sldMkLst>
      </pc:sldChg>
      <pc:sldChg chg="del">
        <pc:chgData name="PIPAN MICHELE" userId="S::4390@ds.units.it::da00a2aa-4c64-4bcb-a497-1055e4cd2351" providerId="AD" clId="Web-{BB1CDFAF-D968-2313-7729-06A5C31EA686}" dt="2024-09-24T06:00:31.685" v="32"/>
        <pc:sldMkLst>
          <pc:docMk/>
          <pc:sldMk cId="0" sldId="279"/>
        </pc:sldMkLst>
      </pc:sldChg>
      <pc:sldChg chg="addSp delSp modSp add replId">
        <pc:chgData name="PIPAN MICHELE" userId="S::4390@ds.units.it::da00a2aa-4c64-4bcb-a497-1055e4cd2351" providerId="AD" clId="Web-{BB1CDFAF-D968-2313-7729-06A5C31EA686}" dt="2024-09-22T14:53:43.317" v="14"/>
        <pc:sldMkLst>
          <pc:docMk/>
          <pc:sldMk cId="1677601193" sldId="299"/>
        </pc:sldMkLst>
        <pc:spChg chg="del">
          <ac:chgData name="PIPAN MICHELE" userId="S::4390@ds.units.it::da00a2aa-4c64-4bcb-a497-1055e4cd2351" providerId="AD" clId="Web-{BB1CDFAF-D968-2313-7729-06A5C31EA686}" dt="2024-09-22T14:47:41.853" v="11"/>
          <ac:spMkLst>
            <pc:docMk/>
            <pc:sldMk cId="1677601193" sldId="299"/>
            <ac:spMk id="224" creationId="{00000000-0000-0000-0000-000000000000}"/>
          </ac:spMkLst>
        </pc:spChg>
        <pc:spChg chg="del">
          <ac:chgData name="PIPAN MICHELE" userId="S::4390@ds.units.it::da00a2aa-4c64-4bcb-a497-1055e4cd2351" providerId="AD" clId="Web-{BB1CDFAF-D968-2313-7729-06A5C31EA686}" dt="2024-09-22T14:47:41.853" v="10"/>
          <ac:spMkLst>
            <pc:docMk/>
            <pc:sldMk cId="1677601193" sldId="299"/>
            <ac:spMk id="225" creationId="{00000000-0000-0000-0000-000000000000}"/>
          </ac:spMkLst>
        </pc:spChg>
        <pc:spChg chg="del">
          <ac:chgData name="PIPAN MICHELE" userId="S::4390@ds.units.it::da00a2aa-4c64-4bcb-a497-1055e4cd2351" providerId="AD" clId="Web-{BB1CDFAF-D968-2313-7729-06A5C31EA686}" dt="2024-09-22T14:47:41.853" v="9"/>
          <ac:spMkLst>
            <pc:docMk/>
            <pc:sldMk cId="1677601193" sldId="299"/>
            <ac:spMk id="226" creationId="{00000000-0000-0000-0000-000000000000}"/>
          </ac:spMkLst>
        </pc:spChg>
        <pc:spChg chg="del">
          <ac:chgData name="PIPAN MICHELE" userId="S::4390@ds.units.it::da00a2aa-4c64-4bcb-a497-1055e4cd2351" providerId="AD" clId="Web-{BB1CDFAF-D968-2313-7729-06A5C31EA686}" dt="2024-09-22T14:47:41.853" v="8"/>
          <ac:spMkLst>
            <pc:docMk/>
            <pc:sldMk cId="1677601193" sldId="299"/>
            <ac:spMk id="227" creationId="{00000000-0000-0000-0000-000000000000}"/>
          </ac:spMkLst>
        </pc:spChg>
        <pc:spChg chg="del">
          <ac:chgData name="PIPAN MICHELE" userId="S::4390@ds.units.it::da00a2aa-4c64-4bcb-a497-1055e4cd2351" providerId="AD" clId="Web-{BB1CDFAF-D968-2313-7729-06A5C31EA686}" dt="2024-09-22T14:47:41.853" v="7"/>
          <ac:spMkLst>
            <pc:docMk/>
            <pc:sldMk cId="1677601193" sldId="299"/>
            <ac:spMk id="228" creationId="{00000000-0000-0000-0000-000000000000}"/>
          </ac:spMkLst>
        </pc:spChg>
        <pc:spChg chg="del">
          <ac:chgData name="PIPAN MICHELE" userId="S::4390@ds.units.it::da00a2aa-4c64-4bcb-a497-1055e4cd2351" providerId="AD" clId="Web-{BB1CDFAF-D968-2313-7729-06A5C31EA686}" dt="2024-09-22T14:47:41.853" v="6"/>
          <ac:spMkLst>
            <pc:docMk/>
            <pc:sldMk cId="1677601193" sldId="299"/>
            <ac:spMk id="229" creationId="{00000000-0000-0000-0000-000000000000}"/>
          </ac:spMkLst>
        </pc:spChg>
        <pc:spChg chg="del">
          <ac:chgData name="PIPAN MICHELE" userId="S::4390@ds.units.it::da00a2aa-4c64-4bcb-a497-1055e4cd2351" providerId="AD" clId="Web-{BB1CDFAF-D968-2313-7729-06A5C31EA686}" dt="2024-09-22T14:47:41.837" v="5"/>
          <ac:spMkLst>
            <pc:docMk/>
            <pc:sldMk cId="1677601193" sldId="299"/>
            <ac:spMk id="230" creationId="{00000000-0000-0000-0000-000000000000}"/>
          </ac:spMkLst>
        </pc:spChg>
        <pc:spChg chg="del">
          <ac:chgData name="PIPAN MICHELE" userId="S::4390@ds.units.it::da00a2aa-4c64-4bcb-a497-1055e4cd2351" providerId="AD" clId="Web-{BB1CDFAF-D968-2313-7729-06A5C31EA686}" dt="2024-09-22T14:47:41.837" v="4"/>
          <ac:spMkLst>
            <pc:docMk/>
            <pc:sldMk cId="1677601193" sldId="299"/>
            <ac:spMk id="231" creationId="{00000000-0000-0000-0000-000000000000}"/>
          </ac:spMkLst>
        </pc:spChg>
        <pc:spChg chg="del">
          <ac:chgData name="PIPAN MICHELE" userId="S::4390@ds.units.it::da00a2aa-4c64-4bcb-a497-1055e4cd2351" providerId="AD" clId="Web-{BB1CDFAF-D968-2313-7729-06A5C31EA686}" dt="2024-09-22T14:47:41.837" v="3"/>
          <ac:spMkLst>
            <pc:docMk/>
            <pc:sldMk cId="1677601193" sldId="299"/>
            <ac:spMk id="232" creationId="{00000000-0000-0000-0000-000000000000}"/>
          </ac:spMkLst>
        </pc:spChg>
        <pc:spChg chg="del">
          <ac:chgData name="PIPAN MICHELE" userId="S::4390@ds.units.it::da00a2aa-4c64-4bcb-a497-1055e4cd2351" providerId="AD" clId="Web-{BB1CDFAF-D968-2313-7729-06A5C31EA686}" dt="2024-09-22T14:47:41.837" v="2"/>
          <ac:spMkLst>
            <pc:docMk/>
            <pc:sldMk cId="1677601193" sldId="299"/>
            <ac:spMk id="233" creationId="{00000000-0000-0000-0000-000000000000}"/>
          </ac:spMkLst>
        </pc:spChg>
        <pc:picChg chg="add mod">
          <ac:chgData name="PIPAN MICHELE" userId="S::4390@ds.units.it::da00a2aa-4c64-4bcb-a497-1055e4cd2351" providerId="AD" clId="Web-{BB1CDFAF-D968-2313-7729-06A5C31EA686}" dt="2024-09-22T14:53:43.317" v="14"/>
          <ac:picMkLst>
            <pc:docMk/>
            <pc:sldMk cId="1677601193" sldId="299"/>
            <ac:picMk id="2" creationId="{601EEEBF-CA63-30E0-CF01-6E87DC69FF35}"/>
          </ac:picMkLst>
        </pc:picChg>
        <pc:picChg chg="del">
          <ac:chgData name="PIPAN MICHELE" userId="S::4390@ds.units.it::da00a2aa-4c64-4bcb-a497-1055e4cd2351" providerId="AD" clId="Web-{BB1CDFAF-D968-2313-7729-06A5C31EA686}" dt="2024-09-22T14:47:38.040" v="1"/>
          <ac:picMkLst>
            <pc:docMk/>
            <pc:sldMk cId="1677601193" sldId="299"/>
            <ac:picMk id="223" creationId="{00000000-0000-0000-0000-000000000000}"/>
          </ac:picMkLst>
        </pc:picChg>
      </pc:sldChg>
      <pc:sldChg chg="addSp delSp modSp add replId">
        <pc:chgData name="PIPAN MICHELE" userId="S::4390@ds.units.it::da00a2aa-4c64-4bcb-a497-1055e4cd2351" providerId="AD" clId="Web-{BB1CDFAF-D968-2313-7729-06A5C31EA686}" dt="2024-09-22T14:59:39.438" v="30" actId="14100"/>
        <pc:sldMkLst>
          <pc:docMk/>
          <pc:sldMk cId="2042473173" sldId="300"/>
        </pc:sldMkLst>
        <pc:picChg chg="add del mod">
          <ac:chgData name="PIPAN MICHELE" userId="S::4390@ds.units.it::da00a2aa-4c64-4bcb-a497-1055e4cd2351" providerId="AD" clId="Web-{BB1CDFAF-D968-2313-7729-06A5C31EA686}" dt="2024-09-22T14:57:33.027" v="23"/>
          <ac:picMkLst>
            <pc:docMk/>
            <pc:sldMk cId="2042473173" sldId="300"/>
            <ac:picMk id="2" creationId="{CB42F4C9-1CF6-8C51-55A2-8FFF2385FD4B}"/>
          </ac:picMkLst>
        </pc:picChg>
        <pc:picChg chg="add mod">
          <ac:chgData name="PIPAN MICHELE" userId="S::4390@ds.units.it::da00a2aa-4c64-4bcb-a497-1055e4cd2351" providerId="AD" clId="Web-{BB1CDFAF-D968-2313-7729-06A5C31EA686}" dt="2024-09-22T14:58:30.795" v="27" actId="14100"/>
          <ac:picMkLst>
            <pc:docMk/>
            <pc:sldMk cId="2042473173" sldId="300"/>
            <ac:picMk id="3" creationId="{1008FD1C-F632-EA5D-BCCA-A02AE8B2CEEA}"/>
          </ac:picMkLst>
        </pc:picChg>
        <pc:picChg chg="add mod">
          <ac:chgData name="PIPAN MICHELE" userId="S::4390@ds.units.it::da00a2aa-4c64-4bcb-a497-1055e4cd2351" providerId="AD" clId="Web-{BB1CDFAF-D968-2313-7729-06A5C31EA686}" dt="2024-09-22T14:59:39.438" v="30" actId="14100"/>
          <ac:picMkLst>
            <pc:docMk/>
            <pc:sldMk cId="2042473173" sldId="300"/>
            <ac:picMk id="4" creationId="{4C47DAA6-E303-94E8-C46A-64C5D456C92F}"/>
          </ac:picMkLst>
        </pc:picChg>
      </pc:sldChg>
      <pc:sldChg chg="addSp modSp add replId">
        <pc:chgData name="PIPAN MICHELE" userId="S::4390@ds.units.it::da00a2aa-4c64-4bcb-a497-1055e4cd2351" providerId="AD" clId="Web-{BB1CDFAF-D968-2313-7729-06A5C31EA686}" dt="2024-09-22T14:56:23.947" v="20"/>
        <pc:sldMkLst>
          <pc:docMk/>
          <pc:sldMk cId="2564675049" sldId="301"/>
        </pc:sldMkLst>
        <pc:picChg chg="add mod">
          <ac:chgData name="PIPAN MICHELE" userId="S::4390@ds.units.it::da00a2aa-4c64-4bcb-a497-1055e4cd2351" providerId="AD" clId="Web-{BB1CDFAF-D968-2313-7729-06A5C31EA686}" dt="2024-09-22T14:56:23.947" v="20"/>
          <ac:picMkLst>
            <pc:docMk/>
            <pc:sldMk cId="2564675049" sldId="301"/>
            <ac:picMk id="2" creationId="{DDBC5804-8F8E-F480-FF73-35889B27FB56}"/>
          </ac:picMkLst>
        </pc:picChg>
      </pc:sldChg>
      <pc:sldChg chg="addSp delSp modSp add replId">
        <pc:chgData name="PIPAN MICHELE" userId="S::4390@ds.units.it::da00a2aa-4c64-4bcb-a497-1055e4cd2351" providerId="AD" clId="Web-{BB1CDFAF-D968-2313-7729-06A5C31EA686}" dt="2024-09-22T14:55:08.257" v="18"/>
        <pc:sldMkLst>
          <pc:docMk/>
          <pc:sldMk cId="709971072" sldId="302"/>
        </pc:sldMkLst>
        <pc:picChg chg="add del mod">
          <ac:chgData name="PIPAN MICHELE" userId="S::4390@ds.units.it::da00a2aa-4c64-4bcb-a497-1055e4cd2351" providerId="AD" clId="Web-{BB1CDFAF-D968-2313-7729-06A5C31EA686}" dt="2024-09-22T14:55:01.929" v="17"/>
          <ac:picMkLst>
            <pc:docMk/>
            <pc:sldMk cId="709971072" sldId="302"/>
            <ac:picMk id="2" creationId="{F5AA13AA-EFE2-4863-AE87-2D1F6F7F9E52}"/>
          </ac:picMkLst>
        </pc:picChg>
        <pc:picChg chg="add mod">
          <ac:chgData name="PIPAN MICHELE" userId="S::4390@ds.units.it::da00a2aa-4c64-4bcb-a497-1055e4cd2351" providerId="AD" clId="Web-{BB1CDFAF-D968-2313-7729-06A5C31EA686}" dt="2024-09-22T14:55:08.257" v="18"/>
          <ac:picMkLst>
            <pc:docMk/>
            <pc:sldMk cId="709971072" sldId="302"/>
            <ac:picMk id="3" creationId="{B5C0383A-97C2-101C-6475-0863D4FD3545}"/>
          </ac:picMkLst>
        </pc:picChg>
      </pc:sldChg>
      <pc:sldChg chg="add del replId">
        <pc:chgData name="PIPAN MICHELE" userId="S::4390@ds.units.it::da00a2aa-4c64-4bcb-a497-1055e4cd2351" providerId="AD" clId="Web-{BB1CDFAF-D968-2313-7729-06A5C31EA686}" dt="2024-09-22T15:07:33.030" v="31"/>
        <pc:sldMkLst>
          <pc:docMk/>
          <pc:sldMk cId="2870354572" sldId="303"/>
        </pc:sldMkLst>
      </pc:sldChg>
      <pc:sldChg chg="add replId">
        <pc:chgData name="PIPAN MICHELE" userId="S::4390@ds.units.it::da00a2aa-4c64-4bcb-a497-1055e4cd2351" providerId="AD" clId="Web-{BB1CDFAF-D968-2313-7729-06A5C31EA686}" dt="2024-09-22T14:57:30.184" v="22"/>
        <pc:sldMkLst>
          <pc:docMk/>
          <pc:sldMk cId="601058068" sldId="30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584200" latinLnBrk="0">
      <a:defRPr sz="2200">
        <a:latin typeface="Lucida Grande"/>
        <a:ea typeface="Lucida Grande"/>
        <a:cs typeface="Lucida Grande"/>
        <a:sym typeface="Lucida Grande"/>
      </a:defRPr>
    </a:lvl1pPr>
    <a:lvl2pPr defTabSz="584200" latinLnBrk="0">
      <a:defRPr sz="2200">
        <a:latin typeface="Lucida Grande"/>
        <a:ea typeface="Lucida Grande"/>
        <a:cs typeface="Lucida Grande"/>
        <a:sym typeface="Lucida Grande"/>
      </a:defRPr>
    </a:lvl2pPr>
    <a:lvl3pPr defTabSz="584200" latinLnBrk="0">
      <a:defRPr sz="2200">
        <a:latin typeface="Lucida Grande"/>
        <a:ea typeface="Lucida Grande"/>
        <a:cs typeface="Lucida Grande"/>
        <a:sym typeface="Lucida Grande"/>
      </a:defRPr>
    </a:lvl3pPr>
    <a:lvl4pPr defTabSz="584200" latinLnBrk="0">
      <a:defRPr sz="2200">
        <a:latin typeface="Lucida Grande"/>
        <a:ea typeface="Lucida Grande"/>
        <a:cs typeface="Lucida Grande"/>
        <a:sym typeface="Lucida Grande"/>
      </a:defRPr>
    </a:lvl4pPr>
    <a:lvl5pPr defTabSz="584200" latinLnBrk="0">
      <a:defRPr sz="2200">
        <a:latin typeface="Lucida Grande"/>
        <a:ea typeface="Lucida Grande"/>
        <a:cs typeface="Lucida Grande"/>
        <a:sym typeface="Lucida Grande"/>
      </a:defRPr>
    </a:lvl5pPr>
    <a:lvl6pPr defTabSz="584200" latinLnBrk="0">
      <a:defRPr sz="2200">
        <a:latin typeface="Lucida Grande"/>
        <a:ea typeface="Lucida Grande"/>
        <a:cs typeface="Lucida Grande"/>
        <a:sym typeface="Lucida Grande"/>
      </a:defRPr>
    </a:lvl6pPr>
    <a:lvl7pPr defTabSz="584200" latinLnBrk="0">
      <a:defRPr sz="2200">
        <a:latin typeface="Lucida Grande"/>
        <a:ea typeface="Lucida Grande"/>
        <a:cs typeface="Lucida Grande"/>
        <a:sym typeface="Lucida Grande"/>
      </a:defRPr>
    </a:lvl7pPr>
    <a:lvl8pPr defTabSz="584200" latinLnBrk="0">
      <a:defRPr sz="2200">
        <a:latin typeface="Lucida Grande"/>
        <a:ea typeface="Lucida Grande"/>
        <a:cs typeface="Lucida Grande"/>
        <a:sym typeface="Lucida Grande"/>
      </a:defRPr>
    </a:lvl8pPr>
    <a:lvl9pPr defTabSz="584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5" name="Shape 5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Times New Roman"/>
              <a:defRPr sz="12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Sett.piu’ent.di scXXsec,ovv.tecn.che.cons.di super.sup.opac.per.conosc.strut.int.ogg.irrag.da.ind.dir(da.oss.5.sensi)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hape 58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9" name="Shape 5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Times New Roman"/>
              <a:defRPr sz="12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Sett.piu’ent.di scXXsec,ovv.tecn.che.cons.di super.sup.opac.per.conosc.strut.int.ogg.irrag.da.ind.dir(da.oss.5.sensi)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6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3" name="Shape 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Times New Roman"/>
              <a:defRPr sz="12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Sett.piu’ent.di scXXsec,ovv.tecn.che.cons.di super.sup.opac.per.conosc.strut.int.ogg.irrag.da.ind.dir(da.oss.5.sensi)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Times New Roman"/>
              <a:defRPr sz="12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Sett.piu’ent.di scXXsec,ovv.tecn.che.cons.di super.sup.opac.per.conosc.strut.int.ogg.irrag.da.ind.dir(da.oss.5.sensi)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6" name="Shape 7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Times New Roman"/>
              <a:defRPr sz="12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Oppure spostarci nello spazio e da li’ cercare di rilevare cio’ che non appare a osservazione diretta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Times New Roman"/>
              <a:defRPr sz="12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Es.immag.fond.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1" name="Shape 10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>
            <a:lvl1pPr marL="40639" marR="40639" defTabSz="914400">
              <a:spcBef>
                <a:spcPts val="400"/>
              </a:spcBef>
              <a:buClr>
                <a:srgbClr val="000000"/>
              </a:buClr>
              <a:buFont typeface="Times New Roman"/>
              <a:defRPr sz="1200">
                <a:uFill>
                  <a:solidFill>
                    <a:srgbClr val="000000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r>
              <a:t>Vorr.pen.aldst.sup.e.ott.imm.: imposs.con-nos.sen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 - No 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328814" y="6388100"/>
            <a:ext cx="486372" cy="52070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FFFB00"/>
                </a:solidFill>
                <a:uFill>
                  <a:solidFill>
                    <a:srgbClr val="FFFB00"/>
                  </a:solidFill>
                </a:uFill>
                <a:latin typeface="+mn-lt"/>
                <a:ea typeface="+mn-ea"/>
                <a:cs typeface="+mn-cs"/>
                <a:sym typeface="Comic Sans MS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gradFill flip="none" rotWithShape="1">
          <a:gsLst>
            <a:gs pos="0">
              <a:srgbClr val="011279"/>
            </a:gs>
            <a:gs pos="100000">
              <a:srgbClr val="78AC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Title Text</a:t>
            </a:r>
          </a:p>
        </p:txBody>
      </p:sp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328814" y="6388100"/>
            <a:ext cx="486372" cy="52070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omic Sans MS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gradFill flip="none" rotWithShape="1">
          <a:gsLst>
            <a:gs pos="0">
              <a:srgbClr val="011279"/>
            </a:gs>
            <a:gs pos="100000">
              <a:srgbClr val="78AC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</a:defRPr>
            </a:lvl1pPr>
          </a:lstStyle>
          <a:p>
            <a:r>
              <a:t>Title Text</a:t>
            </a:r>
          </a:p>
        </p:txBody>
      </p:sp>
      <p:sp>
        <p:nvSpPr>
          <p:cNvPr id="3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328814" y="6388100"/>
            <a:ext cx="486372" cy="520700"/>
          </a:xfrm>
          <a:prstGeom prst="rect">
            <a:avLst/>
          </a:prstGeom>
        </p:spPr>
        <p:txBody>
          <a:bodyPr/>
          <a:lstStyle>
            <a:lvl1pPr>
              <a:defRPr sz="2400" b="1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+mn-lt"/>
                <a:ea typeface="+mn-ea"/>
                <a:cs typeface="+mn-cs"/>
                <a:sym typeface="Comic Sans MS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le Text"/>
          <p:cNvSpPr txBox="1">
            <a:spLocks noGrp="1"/>
          </p:cNvSpPr>
          <p:nvPr>
            <p:ph type="title"/>
          </p:nvPr>
        </p:nvSpPr>
        <p:spPr>
          <a:xfrm>
            <a:off x="687585" y="607218"/>
            <a:ext cx="7768830" cy="1143001"/>
          </a:xfrm>
          <a:prstGeom prst="rect">
            <a:avLst/>
          </a:prstGeom>
        </p:spPr>
        <p:txBody>
          <a:bodyPr lIns="35718" tIns="35718" rIns="35718" bIns="35718"/>
          <a:lstStyle>
            <a:lvl1pPr marL="40640" marR="40640" defTabSz="910828">
              <a:defRPr sz="4200"/>
            </a:lvl1pPr>
          </a:lstStyle>
          <a:p>
            <a:r>
              <a:t>Title Text</a:t>
            </a:r>
          </a:p>
        </p:txBody>
      </p:sp>
      <p:sp>
        <p:nvSpPr>
          <p:cNvPr id="4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88721" y="6250781"/>
            <a:ext cx="236538" cy="255464"/>
          </a:xfrm>
          <a:prstGeom prst="rect">
            <a:avLst/>
          </a:prstGeom>
        </p:spPr>
        <p:txBody>
          <a:bodyPr lIns="35718" tIns="35718" rIns="35718" bIns="35718"/>
          <a:lstStyle>
            <a:lvl1pPr defTabSz="580429">
              <a:defRPr sz="1200"/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7F031718-ABF4-5B16-72DB-BFB8F170D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F797869B-68A4-521F-E068-ED36F5942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it-IT" alt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5DF43D2-DD61-5A14-759C-080B6CDF4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8075303-D21A-46C9-B56D-6AD95D5F4384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33243552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B8D0BC-F8C5-478B-9F08-1AD24873A0D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71FAA-50F5-4FA0-BB39-BA5EDF8D9B50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DD0388-1DC0-473E-ABD3-82EAC17DF0C9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11279"/>
            </a:gs>
            <a:gs pos="100000">
              <a:srgbClr val="0433FF"/>
            </a:gs>
          </a:gsLst>
          <a:lin ang="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/>
          <a:lstStyle/>
          <a:p>
            <a:r>
              <a:t>Title Text</a:t>
            </a:r>
          </a:p>
        </p:txBody>
      </p:sp>
      <p:sp>
        <p:nvSpPr>
          <p:cNvPr id="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7359650" y="6248400"/>
            <a:ext cx="292100" cy="297247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marL="0" marR="0" algn="ctr" defTabSz="584200">
              <a:defRPr sz="1400" b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  <a:sym typeface="Times New Roman"/>
              </a:defRPr>
            </a:lvl1pPr>
          </a:lstStyle>
          <a:p>
            <a:fld id="{86CB4B4D-7CA3-9044-876B-883B54F8677D}" type="slidenum">
              <a:t>‹N›</a:t>
            </a:fld>
            <a:endParaRPr/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/>
          <a:lstStyle>
            <a:lvl2pPr marL="783590" indent="-285750">
              <a:spcBef>
                <a:spcPts val="600"/>
              </a:spcBef>
              <a:buChar char="–"/>
              <a:defRPr sz="2800"/>
            </a:lvl2pPr>
            <a:lvl3pPr marL="1183639" indent="-228600">
              <a:spcBef>
                <a:spcPts val="500"/>
              </a:spcBef>
              <a:defRPr sz="2400"/>
            </a:lvl3pPr>
            <a:lvl4pPr marL="1640839" indent="-228600">
              <a:spcBef>
                <a:spcPts val="400"/>
              </a:spcBef>
              <a:buChar char="–"/>
              <a:defRPr sz="2000"/>
            </a:lvl4pPr>
            <a:lvl5pPr marL="2098039" indent="-228600">
              <a:spcBef>
                <a:spcPts val="400"/>
              </a:spcBef>
              <a:buChar char="»"/>
              <a:defRPr sz="2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ransition spd="med"/>
  <p:txStyles>
    <p:titleStyle>
      <a:lvl1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1pPr>
      <a:lvl2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2pPr>
      <a:lvl3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3pPr>
      <a:lvl4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4pPr>
      <a:lvl5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5pPr>
      <a:lvl6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6pPr>
      <a:lvl7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7pPr>
      <a:lvl8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8pPr>
      <a:lvl9pPr marL="40639" marR="40639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FFFB00"/>
          </a:solidFill>
          <a:uFill>
            <a:solidFill>
              <a:srgbClr val="FFFB00"/>
            </a:solidFill>
          </a:uFill>
          <a:latin typeface="+mj-lt"/>
          <a:ea typeface="+mj-ea"/>
          <a:cs typeface="+mj-cs"/>
          <a:sym typeface="Times New Roman"/>
        </a:defRPr>
      </a:lvl9pPr>
    </p:titleStyle>
    <p:bodyStyle>
      <a:lvl1pPr marL="383540" marR="40639" indent="-34290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1pPr>
      <a:lvl2pPr marL="824411" marR="40639" indent="-326571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2pPr>
      <a:lvl3pPr marL="1259839" marR="40639" indent="-30480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3pPr>
      <a:lvl4pPr marL="1778000" marR="40639" indent="-36576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4pPr>
      <a:lvl5pPr marL="2235200" marR="40639" indent="-36576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5pPr>
      <a:lvl6pPr marL="2235200" marR="40639" indent="-36576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6pPr>
      <a:lvl7pPr marL="2235200" marR="40639" indent="-36576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7pPr>
      <a:lvl8pPr marL="2235200" marR="40639" indent="-36576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8pPr>
      <a:lvl9pPr marL="2235200" marR="40639" indent="-365760" algn="l" defTabSz="91440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solidFill>
            <a:srgbClr val="FFFFFF"/>
          </a:solidFill>
          <a:uFill>
            <a:solidFill>
              <a:srgbClr val="FFFFFF"/>
            </a:solidFill>
          </a:uFill>
          <a:latin typeface="+mj-lt"/>
          <a:ea typeface="+mj-ea"/>
          <a:cs typeface="+mj-cs"/>
          <a:sym typeface="Times New Roman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5pPr>
      <a:lvl6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6pPr>
      <a:lvl7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7pPr>
      <a:lvl8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8pPr>
      <a:lvl9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chemeClr val="tx1"/>
          </a:solidFill>
          <a:uFill>
            <a:solidFill>
              <a:srgbClr val="FFFFFF"/>
            </a:solidFill>
          </a:uFill>
          <a:latin typeface="+mn-lt"/>
          <a:ea typeface="+mn-ea"/>
          <a:cs typeface="+mn-cs"/>
          <a:sym typeface="Times New Roman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000066"/>
            </a:gs>
            <a:gs pos="100000">
              <a:schemeClr val="bg1"/>
            </a:gs>
          </a:gsLst>
          <a:path path="rect">
            <a:fillToRect t="100000" r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2314B9A-5D8B-4760-CC29-DDB3A105A7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 dello schema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AC86D8E-7BDE-8F60-8CF0-1743588EF62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AC95831-1DC9-73C5-E571-C396F0B25E4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endParaRPr lang="it-IT" altLang="it-IT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54B4F425-1C8E-6BF7-D945-64829ABB2A9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+mn-lt"/>
              </a:defRPr>
            </a:lvl1pPr>
          </a:lstStyle>
          <a:p>
            <a:fld id="{0F396155-C605-4252-AB2B-200EE392EA37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5" r:id="rId1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50000"/>
                <a:lumOff val="50000"/>
              </a:schemeClr>
            </a:gs>
          </a:gsLst>
          <a:lin ang="492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0"/>
              </a:spcBef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0"/>
              </a:spcBef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400" b="0"/>
            </a:lvl1pPr>
          </a:lstStyle>
          <a:p>
            <a:pPr>
              <a:defRPr/>
            </a:pPr>
            <a:fld id="{7A69E5DB-5E33-47BE-9341-C65A2D8DBA78}" type="slidenum">
              <a:rPr lang="en-US"/>
              <a:pPr>
                <a:defRPr/>
              </a:pPr>
              <a:t>‹N›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4" r:id="rId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ipan@univ.trieste.it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DIPARTIMENTO DI MATEMATICA E GEOSCIENZE…"/>
          <p:cNvSpPr/>
          <p:nvPr/>
        </p:nvSpPr>
        <p:spPr>
          <a:xfrm>
            <a:off x="228600" y="914400"/>
            <a:ext cx="8623300" cy="37394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marL="231140" marR="40005" algn="ctr">
              <a:lnSpc>
                <a:spcPct val="80000"/>
              </a:lnSpc>
              <a:spcBef>
                <a:spcPts val="500"/>
              </a:spcBef>
              <a:buClr>
                <a:srgbClr val="FFFB00"/>
              </a:buClr>
              <a:buFont typeface="Comic Sans MS"/>
            </a:pPr>
            <a:r>
              <a:rPr sz="2000" dirty="0"/>
              <a:t>DIPARTIMENTO DI MATEMATICA E GEOSCIENZE</a:t>
            </a:r>
            <a:endParaRPr lang="it-IT" dirty="0"/>
          </a:p>
          <a:p>
            <a:pPr marL="231140" marR="40005" algn="ctr">
              <a:lnSpc>
                <a:spcPct val="80000"/>
              </a:lnSpc>
              <a:spcBef>
                <a:spcPts val="500"/>
              </a:spcBef>
              <a:buClr>
                <a:srgbClr val="FFFB00"/>
              </a:buClr>
              <a:buFont typeface="Comic Sans MS"/>
            </a:pPr>
            <a:r>
              <a:rPr sz="2000" dirty="0" err="1"/>
              <a:t>Introduzione</a:t>
            </a:r>
            <a:r>
              <a:rPr sz="2000" dirty="0"/>
              <a:t> al </a:t>
            </a:r>
            <a:r>
              <a:rPr sz="2000" dirty="0" err="1"/>
              <a:t>corso</a:t>
            </a:r>
            <a:r>
              <a:rPr sz="2000" dirty="0"/>
              <a:t> di </a:t>
            </a:r>
            <a:r>
              <a:rPr sz="2000" dirty="0" err="1"/>
              <a:t>geofisica</a:t>
            </a:r>
            <a:r>
              <a:rPr sz="2000" dirty="0"/>
              <a:t> </a:t>
            </a:r>
            <a:r>
              <a:rPr sz="2000" dirty="0" err="1"/>
              <a:t>applicata</a:t>
            </a:r>
            <a:r>
              <a:rPr sz="2000" dirty="0"/>
              <a:t> 2020-21</a:t>
            </a:r>
          </a:p>
          <a:p>
            <a:pPr marL="231140" algn="ctr">
              <a:lnSpc>
                <a:spcPct val="80000"/>
              </a:lnSpc>
              <a:spcBef>
                <a:spcPts val="500"/>
              </a:spcBef>
              <a:buClr>
                <a:srgbClr val="FFFB00"/>
              </a:buClr>
              <a:buFont typeface="Comic Sans MS"/>
              <a:defRPr sz="2000"/>
            </a:pPr>
            <a:endParaRPr sz="2000"/>
          </a:p>
          <a:p>
            <a:pPr marL="40005" marR="40005" algn="ctr">
              <a:buClr>
                <a:srgbClr val="FFFB00"/>
              </a:buClr>
              <a:buFont typeface="Comic Sans MS"/>
              <a:defRPr sz="32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 err="1"/>
              <a:t>Tecniche</a:t>
            </a:r>
            <a:r>
              <a:rPr dirty="0"/>
              <a:t> </a:t>
            </a:r>
            <a:r>
              <a:rPr dirty="0" err="1"/>
              <a:t>avanzate</a:t>
            </a:r>
            <a:r>
              <a:rPr dirty="0"/>
              <a:t> per </a:t>
            </a:r>
            <a:r>
              <a:rPr dirty="0" err="1"/>
              <a:t>l’esplorazione</a:t>
            </a:r>
          </a:p>
          <a:p>
            <a:pPr marL="40005" marR="40005" algn="ctr">
              <a:buClr>
                <a:srgbClr val="FFFB00"/>
              </a:buClr>
              <a:buFont typeface="Comic Sans MS"/>
              <a:defRPr sz="3200">
                <a:effectLst>
                  <a:outerShdw blurRad="12700" dist="25400" dir="2700000" rotWithShape="0">
                    <a:srgbClr val="000000"/>
                  </a:outerShdw>
                </a:effectLst>
              </a:defRPr>
            </a:pPr>
            <a:r>
              <a:rPr dirty="0"/>
              <a:t>del </a:t>
            </a:r>
            <a:r>
              <a:rPr dirty="0" err="1"/>
              <a:t>sottosuolo</a:t>
            </a:r>
          </a:p>
          <a:p>
            <a:pPr algn="ctr">
              <a:buClr>
                <a:srgbClr val="FFFB00"/>
              </a:buClr>
              <a:buFont typeface="Times New Roman"/>
              <a:defRPr>
                <a:latin typeface="+mj-lt"/>
                <a:ea typeface="+mj-ea"/>
                <a:cs typeface="+mj-cs"/>
                <a:sym typeface="Times New Roman"/>
              </a:defRPr>
            </a:pPr>
            <a:endParaRPr/>
          </a:p>
          <a:p>
            <a:pPr marL="40005" marR="40005" algn="ctr">
              <a:buClr>
                <a:srgbClr val="FFFB00"/>
              </a:buClr>
              <a:buFont typeface="Comic Sans MS"/>
              <a:defRPr sz="2000"/>
            </a:pPr>
            <a:r>
              <a:rPr dirty="0"/>
              <a:t>Michele Pipan</a:t>
            </a:r>
          </a:p>
          <a:p>
            <a:pPr marL="40005" marR="40005" algn="ctr">
              <a:buClr>
                <a:srgbClr val="FFFB00"/>
              </a:buClr>
              <a:buFont typeface="Comic Sans MS"/>
            </a:pPr>
            <a:r>
              <a:rPr sz="1800" b="0" dirty="0"/>
              <a:t>Exploration Geophysics Group, </a:t>
            </a:r>
            <a:r>
              <a:rPr sz="1800" b="0" dirty="0" err="1"/>
              <a:t>Università</a:t>
            </a:r>
            <a:r>
              <a:rPr sz="1800" b="0" dirty="0"/>
              <a:t> di Trieste</a:t>
            </a:r>
          </a:p>
          <a:p>
            <a:pPr marL="40005" marR="40005" algn="ctr">
              <a:buClr>
                <a:srgbClr val="FFFB00"/>
              </a:buClr>
              <a:buFont typeface="Comic Sans MS"/>
            </a:pPr>
            <a:r>
              <a:rPr sz="1800" b="0" dirty="0" err="1"/>
              <a:t>Dipartimento</a:t>
            </a:r>
            <a:r>
              <a:rPr sz="1800" b="0" dirty="0"/>
              <a:t> di Matematica e </a:t>
            </a:r>
            <a:r>
              <a:rPr sz="1800" b="0" dirty="0" err="1"/>
              <a:t>Geoscienze</a:t>
            </a:r>
          </a:p>
          <a:p>
            <a:pPr marL="40005" marR="40005" algn="ctr">
              <a:buClr>
                <a:srgbClr val="FFFB00"/>
              </a:buClr>
              <a:buFont typeface="Comic Sans MS"/>
            </a:pPr>
            <a:r>
              <a:rPr sz="1800" b="0" dirty="0"/>
              <a:t>E-mail: </a:t>
            </a:r>
            <a:r>
              <a:rPr sz="1800" b="0" u="sng" dirty="0">
                <a:solidFill>
                  <a:schemeClr val="tx1">
                    <a:lumMod val="60000"/>
                    <a:lumOff val="40000"/>
                  </a:schemeClr>
                </a:solidFill>
                <a:uFill>
                  <a:solidFill>
                    <a:srgbClr val="FF2600"/>
                  </a:solidFill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pipan@units.it</a:t>
            </a:r>
          </a:p>
          <a:p>
            <a:pPr marL="40005" marR="40005" algn="ctr">
              <a:buClr>
                <a:srgbClr val="FFFB00"/>
              </a:buClr>
              <a:buFont typeface="Comic Sans MS"/>
              <a:defRPr sz="1800" b="0"/>
            </a:pPr>
            <a:r>
              <a:rPr dirty="0"/>
              <a:t>P +39 040 5582277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skulltomo.jpg" descr="skulltomo.jpg"/>
          <p:cNvPicPr>
            <a:picLocks/>
          </p:cNvPicPr>
          <p:nvPr/>
        </p:nvPicPr>
        <p:blipFill>
          <a:blip r:embed="rId3"/>
          <a:srcRect l="32812" t="12376" r="29687" b="15385"/>
          <a:stretch>
            <a:fillRect/>
          </a:stretch>
        </p:blipFill>
        <p:spPr>
          <a:xfrm>
            <a:off x="1643062" y="285750"/>
            <a:ext cx="6072188" cy="60721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earthtranspa.jpg" descr="earthtranspa.jpg"/>
          <p:cNvPicPr>
            <a:picLocks/>
          </p:cNvPicPr>
          <p:nvPr/>
        </p:nvPicPr>
        <p:blipFill>
          <a:blip r:embed="rId3"/>
          <a:srcRect l="26562" t="1841" r="24218"/>
          <a:stretch>
            <a:fillRect/>
          </a:stretch>
        </p:blipFill>
        <p:spPr>
          <a:xfrm>
            <a:off x="1643062" y="330200"/>
            <a:ext cx="6072188" cy="62865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7772400" cy="914400"/>
          </a:xfrm>
        </p:spPr>
        <p:txBody>
          <a:bodyPr/>
          <a:lstStyle/>
          <a:p>
            <a:r>
              <a:rPr lang="en-US" dirty="0"/>
              <a:t>A View of Mars 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902780"/>
            <a:ext cx="5943600" cy="59552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914400"/>
            <a:ext cx="7543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868014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458200" cy="914400"/>
          </a:xfrm>
        </p:spPr>
        <p:txBody>
          <a:bodyPr/>
          <a:lstStyle/>
          <a:p>
            <a:r>
              <a:rPr lang="en-US" sz="3600" dirty="0">
                <a:latin typeface="Avenir Book"/>
                <a:cs typeface="Avenir Book"/>
              </a:rPr>
              <a:t>..and much higher resolution images</a:t>
            </a: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rcRect l="2344" t="4737"/>
          <a:stretch>
            <a:fillRect/>
          </a:stretch>
        </p:blipFill>
        <p:spPr>
          <a:xfrm>
            <a:off x="0" y="237744"/>
            <a:ext cx="9144000" cy="6620256"/>
          </a:xfrm>
          <a:prstGeom prst="rect">
            <a:avLst/>
          </a:prstGeom>
        </p:spPr>
      </p:pic>
      <p:pic>
        <p:nvPicPr>
          <p:cNvPr id="24" name="Picture 3" descr="grocian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61925"/>
            <a:ext cx="9144000" cy="646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98035191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droppedImage.png" descr="dropped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-156268"/>
            <a:ext cx="6835298" cy="716280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fig_84.png" descr="fig_84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451350" y="0"/>
            <a:ext cx="469265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200.png" descr="200.pn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495800" cy="2565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fig_85.png" descr="fig_85.png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48200"/>
            <a:ext cx="4419600" cy="2209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2" name="205.png" descr="205.png"/>
          <p:cNvPicPr>
            <a:picLocks/>
          </p:cNvPicPr>
          <p:nvPr/>
        </p:nvPicPr>
        <p:blipFill>
          <a:blip r:embed="rId6"/>
          <a:srcRect l="2803" t="5723" r="4672" b="4611"/>
          <a:stretch>
            <a:fillRect/>
          </a:stretch>
        </p:blipFill>
        <p:spPr>
          <a:xfrm>
            <a:off x="0" y="2514600"/>
            <a:ext cx="4419600" cy="2133600"/>
          </a:xfrm>
          <a:prstGeom prst="rect">
            <a:avLst/>
          </a:prstGeom>
          <a:ln w="12700">
            <a:miter lim="400000"/>
          </a:ln>
        </p:spPr>
      </p:pic>
      <p:sp>
        <p:nvSpPr>
          <p:cNvPr id="73" name="AIRBORNE RADAR"/>
          <p:cNvSpPr/>
          <p:nvPr/>
        </p:nvSpPr>
        <p:spPr>
          <a:xfrm>
            <a:off x="381000" y="2209800"/>
            <a:ext cx="3670300" cy="596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1900"/>
              </a:spcBef>
              <a:buClr>
                <a:srgbClr val="FFFB00"/>
              </a:buClr>
              <a:buFont typeface="Comic Sans MS"/>
              <a:defRPr sz="2800"/>
            </a:lvl1pPr>
          </a:lstStyle>
          <a:p>
            <a:r>
              <a:t>AIRBORNE RADAR</a:t>
            </a:r>
          </a:p>
        </p:txBody>
      </p:sp>
      <p:sp>
        <p:nvSpPr>
          <p:cNvPr id="74" name="LANDSAT"/>
          <p:cNvSpPr/>
          <p:nvPr/>
        </p:nvSpPr>
        <p:spPr>
          <a:xfrm>
            <a:off x="3352800" y="6338887"/>
            <a:ext cx="3670300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>
              <a:spcBef>
                <a:spcPts val="1900"/>
              </a:spcBef>
              <a:buClr>
                <a:srgbClr val="FFFB00"/>
              </a:buClr>
              <a:buFont typeface="Comic Sans MS"/>
            </a:pPr>
            <a:r>
              <a:rPr sz="2800"/>
              <a:t>LAND</a:t>
            </a:r>
            <a:r>
              <a:rPr sz="2800">
                <a:solidFill>
                  <a:srgbClr val="021EAA"/>
                </a:solidFill>
                <a:uFill>
                  <a:solidFill>
                    <a:srgbClr val="021EAA"/>
                  </a:solidFill>
                </a:uFill>
              </a:rPr>
              <a:t>SAT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1.png" descr="1.png"/>
          <p:cNvPicPr>
            <a:picLocks/>
          </p:cNvPicPr>
          <p:nvPr/>
        </p:nvPicPr>
        <p:blipFill>
          <a:blip r:embed="rId3"/>
          <a:srcRect l="5528" t="4171" b="2665"/>
          <a:stretch>
            <a:fillRect/>
          </a:stretch>
        </p:blipFill>
        <p:spPr>
          <a:xfrm>
            <a:off x="0" y="0"/>
            <a:ext cx="4371975" cy="5715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9" name="2.png" descr="2.png"/>
          <p:cNvPicPr>
            <a:picLocks/>
          </p:cNvPicPr>
          <p:nvPr/>
        </p:nvPicPr>
        <p:blipFill>
          <a:blip r:embed="rId4"/>
          <a:srcRect l="15756" t="5084" b="3955"/>
          <a:stretch>
            <a:fillRect/>
          </a:stretch>
        </p:blipFill>
        <p:spPr>
          <a:xfrm>
            <a:off x="4332287" y="0"/>
            <a:ext cx="4806951" cy="5715000"/>
          </a:xfrm>
          <a:prstGeom prst="rect">
            <a:avLst/>
          </a:prstGeom>
          <a:ln w="12700">
            <a:miter lim="400000"/>
          </a:ln>
        </p:spPr>
      </p:pic>
      <p:sp>
        <p:nvSpPr>
          <p:cNvPr id="80" name="CONTAINER E MACCHINA           CAMION"/>
          <p:cNvSpPr/>
          <p:nvPr/>
        </p:nvSpPr>
        <p:spPr>
          <a:xfrm>
            <a:off x="-1" y="5867400"/>
            <a:ext cx="9156701" cy="520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>
            <a:lvl1pPr>
              <a:spcBef>
                <a:spcPts val="1600"/>
              </a:spcBef>
              <a:buClr>
                <a:srgbClr val="FFFB00"/>
              </a:buClr>
              <a:buFont typeface="Comic Sans MS"/>
            </a:lvl1pPr>
          </a:lstStyle>
          <a:p>
            <a:r>
              <a:t>CONTAINER E MACCHINA           CAMION</a:t>
            </a:r>
          </a:p>
        </p:txBody>
      </p:sp>
      <p:sp>
        <p:nvSpPr>
          <p:cNvPr id="81" name="Line"/>
          <p:cNvSpPr/>
          <p:nvPr/>
        </p:nvSpPr>
        <p:spPr>
          <a:xfrm flipV="1">
            <a:off x="1066800" y="3352800"/>
            <a:ext cx="1828800" cy="25146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 marL="0" marR="0" defTabSz="457200">
              <a:defRPr sz="1200" b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2" name="Line"/>
          <p:cNvSpPr/>
          <p:nvPr/>
        </p:nvSpPr>
        <p:spPr>
          <a:xfrm flipV="1">
            <a:off x="3962400" y="2438400"/>
            <a:ext cx="76200" cy="33528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 marL="0" marR="0" defTabSz="457200">
              <a:defRPr sz="1200" b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83" name="Line"/>
          <p:cNvSpPr/>
          <p:nvPr/>
        </p:nvSpPr>
        <p:spPr>
          <a:xfrm flipV="1">
            <a:off x="6248400" y="3962400"/>
            <a:ext cx="76200" cy="1828800"/>
          </a:xfrm>
          <a:prstGeom prst="line">
            <a:avLst/>
          </a:prstGeom>
          <a:ln w="76200">
            <a:solidFill>
              <a:srgbClr val="FFFB00"/>
            </a:solidFill>
            <a:tailEnd type="triangle"/>
          </a:ln>
        </p:spPr>
        <p:txBody>
          <a:bodyPr lIns="0" tIns="0" rIns="0" bIns="0"/>
          <a:lstStyle/>
          <a:p>
            <a:pPr marL="0" marR="0" defTabSz="457200">
              <a:defRPr sz="1200" b="0">
                <a:solidFill>
                  <a:srgbClr val="000000"/>
                </a:solidFill>
                <a:uFillTx/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7" name="Rectangle"/>
            <p:cNvSpPr/>
            <p:nvPr/>
          </p:nvSpPr>
          <p:spPr>
            <a:xfrm>
              <a:off x="0" y="0"/>
              <a:ext cx="9144000" cy="6858000"/>
            </a:xfrm>
            <a:prstGeom prst="rect">
              <a:avLst/>
            </a:prstGeom>
            <a:solidFill>
              <a:srgbClr val="00AC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marL="0" marR="0" defTabSz="457200">
                <a:defRPr sz="1200" b="0">
                  <a:solidFill>
                    <a:srgbClr val="000000"/>
                  </a:solidFill>
                  <a:uFillTx/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pic>
          <p:nvPicPr>
            <p:cNvPr id="88" name="DSS sfondo.jpg" descr="DSS sfondo.jpg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90" name="IDENTIFICAZIONE DEI RELITTI SOMMERSI"/>
          <p:cNvSpPr/>
          <p:nvPr/>
        </p:nvSpPr>
        <p:spPr>
          <a:xfrm>
            <a:off x="0" y="76200"/>
            <a:ext cx="9156700" cy="495300"/>
          </a:xfrm>
          <a:prstGeom prst="rect">
            <a:avLst/>
          </a:prstGeom>
          <a:gradFill>
            <a:gsLst>
              <a:gs pos="0">
                <a:srgbClr val="00ACFF"/>
              </a:gs>
              <a:gs pos="100000">
                <a:srgbClr val="000000"/>
              </a:gs>
            </a:gsLst>
            <a:path>
              <a:fillToRect l="50000" t="50000" r="50000" b="50000"/>
            </a:path>
          </a:gradFill>
          <a:ln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spAutoFit/>
          </a:bodyPr>
          <a:lstStyle/>
          <a:p>
            <a:pPr algn="ctr">
              <a:buClr>
                <a:srgbClr val="0433FF"/>
              </a:buClr>
              <a:buFont typeface="Verdana"/>
            </a:pPr>
            <a:r>
              <a:rPr sz="2000" b="0" i="1">
                <a:solidFill>
                  <a:srgbClr val="0433FF"/>
                </a:solidFill>
                <a:uFill>
                  <a:solidFill>
                    <a:srgbClr val="0433FF"/>
                  </a:solidFill>
                </a:uFill>
                <a:latin typeface="Verdana"/>
                <a:ea typeface="Verdana"/>
                <a:cs typeface="Verdana"/>
                <a:sym typeface="Verdana"/>
              </a:rPr>
              <a:t>IDENTIFICAZIONE DEI RELITTI SOMMERSI</a:t>
            </a:r>
            <a:r>
              <a:rPr sz="2800" b="0" i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+mj-lt"/>
                <a:ea typeface="+mj-ea"/>
                <a:cs typeface="+mj-cs"/>
                <a:sym typeface="Times New Roman"/>
              </a:rPr>
              <a:t> </a:t>
            </a:r>
          </a:p>
        </p:txBody>
      </p:sp>
      <p:pic>
        <p:nvPicPr>
          <p:cNvPr id="91" name="Ancora6.png" descr="Ancora6.png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685800"/>
            <a:ext cx="3810000" cy="1909763"/>
          </a:xfrm>
          <a:prstGeom prst="rect">
            <a:avLst/>
          </a:prstGeom>
          <a:ln w="12700">
            <a:miter lim="400000"/>
          </a:ln>
        </p:spPr>
      </p:pic>
      <p:pic>
        <p:nvPicPr>
          <p:cNvPr id="92" name="Ancora7.png" descr="Ancora7.png"/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4206875" y="685800"/>
            <a:ext cx="4784725" cy="2209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93" name="Ancora12.png" descr="Ancora12.png"/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" y="2662237"/>
            <a:ext cx="4467225" cy="2366963"/>
          </a:xfrm>
          <a:prstGeom prst="rect">
            <a:avLst/>
          </a:prstGeom>
          <a:ln w="12700">
            <a:miter lim="400000"/>
          </a:ln>
        </p:spPr>
      </p:pic>
      <p:pic>
        <p:nvPicPr>
          <p:cNvPr id="94" name="Ancora15.png" descr="Ancora15.png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5105400"/>
            <a:ext cx="3733800" cy="1697038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97" name="Group"/>
          <p:cNvGrpSpPr/>
          <p:nvPr/>
        </p:nvGrpSpPr>
        <p:grpSpPr>
          <a:xfrm>
            <a:off x="4643437" y="3016250"/>
            <a:ext cx="4348163" cy="3765550"/>
            <a:chOff x="0" y="0"/>
            <a:chExt cx="4348162" cy="3765550"/>
          </a:xfrm>
        </p:grpSpPr>
        <p:pic>
          <p:nvPicPr>
            <p:cNvPr id="95" name="Ancora14.png" descr="Ancora14.png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4348163" cy="37655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6" name="Logo DSS bianco su sfondo nero.png" descr="Logo DSS bianco su sfondo nero.png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76562" y="107950"/>
              <a:ext cx="1238251" cy="61595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grpId="1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fill="hold" grpId="2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fill="hold" grpId="3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fill="hold" grpId="4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fill="hold" grpId="5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1" animBg="1" advAuto="0"/>
      <p:bldP spid="92" grpId="2" animBg="1" advAuto="0"/>
      <p:bldP spid="93" grpId="3" animBg="1" advAuto="0"/>
      <p:bldP spid="94" grpId="5" animBg="1" advAuto="0"/>
      <p:bldP spid="97" grpId="4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381000" y="8382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4400" b="0" i="1" dirty="0">
                <a:solidFill>
                  <a:schemeClr val="tx2"/>
                </a:solidFill>
                <a:latin typeface="Calibri"/>
                <a:cs typeface="Calibri"/>
              </a:rPr>
              <a:t>The question is:</a:t>
            </a:r>
          </a:p>
        </p:txBody>
      </p:sp>
      <p:sp>
        <p:nvSpPr>
          <p:cNvPr id="18435" name="Text Box 5" descr="Dashed horizontal"/>
          <p:cNvSpPr txBox="1">
            <a:spLocks noChangeArrowheads="1"/>
          </p:cNvSpPr>
          <p:nvPr/>
        </p:nvSpPr>
        <p:spPr bwMode="auto">
          <a:xfrm>
            <a:off x="7848600" y="152400"/>
            <a:ext cx="1066800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US" sz="2800"/>
          </a:p>
        </p:txBody>
      </p:sp>
      <p:sp>
        <p:nvSpPr>
          <p:cNvPr id="5" name="TextBox 4"/>
          <p:cNvSpPr txBox="1"/>
          <p:nvPr/>
        </p:nvSpPr>
        <p:spPr>
          <a:xfrm>
            <a:off x="1447800" y="2133600"/>
            <a:ext cx="64008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0" i="1" dirty="0">
                <a:latin typeface="Calibri"/>
                <a:cs typeface="Calibri"/>
              </a:rPr>
              <a:t>How deep we can dip into our Planet</a:t>
            </a:r>
          </a:p>
          <a:p>
            <a:pPr algn="ctr"/>
            <a:r>
              <a:rPr lang="en-US" sz="6000" b="0" i="1" dirty="0">
                <a:latin typeface="Calibri"/>
                <a:cs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19470873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ChangeArrowheads="1"/>
          </p:cNvSpPr>
          <p:nvPr/>
        </p:nvSpPr>
        <p:spPr bwMode="auto">
          <a:xfrm>
            <a:off x="381000" y="838200"/>
            <a:ext cx="838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en-US" sz="4400" b="0" i="1" dirty="0">
                <a:solidFill>
                  <a:schemeClr val="tx2"/>
                </a:solidFill>
                <a:latin typeface="Calibri"/>
                <a:cs typeface="Calibri"/>
              </a:rPr>
              <a:t>The answer is:</a:t>
            </a:r>
          </a:p>
        </p:txBody>
      </p:sp>
      <p:sp>
        <p:nvSpPr>
          <p:cNvPr id="18435" name="Text Box 5" descr="Dashed horizontal"/>
          <p:cNvSpPr txBox="1">
            <a:spLocks noChangeArrowheads="1"/>
          </p:cNvSpPr>
          <p:nvPr/>
        </p:nvSpPr>
        <p:spPr bwMode="auto">
          <a:xfrm>
            <a:off x="7848600" y="152400"/>
            <a:ext cx="1066800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endParaRPr lang="en-US" sz="280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rcRect l="1773" t="4739" r="8066" b="17536"/>
          <a:stretch>
            <a:fillRect/>
          </a:stretch>
        </p:blipFill>
        <p:spPr>
          <a:xfrm>
            <a:off x="304800" y="1066800"/>
            <a:ext cx="9143999" cy="4916066"/>
          </a:xfrm>
          <a:prstGeom prst="rect">
            <a:avLst/>
          </a:prstGeom>
        </p:spPr>
      </p:pic>
      <p:sp>
        <p:nvSpPr>
          <p:cNvPr id="10" name="Oval 9"/>
          <p:cNvSpPr/>
          <p:nvPr/>
        </p:nvSpPr>
        <p:spPr bwMode="auto">
          <a:xfrm>
            <a:off x="2438400" y="1981200"/>
            <a:ext cx="2209800" cy="2209800"/>
          </a:xfrm>
          <a:prstGeom prst="ellipse">
            <a:avLst/>
          </a:prstGeom>
          <a:noFill/>
          <a:ln w="381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1752600" y="1447800"/>
            <a:ext cx="6400800" cy="3048000"/>
            <a:chOff x="-1143000" y="304800"/>
            <a:chExt cx="6400800" cy="3048000"/>
          </a:xfrm>
        </p:grpSpPr>
        <p:sp>
          <p:nvSpPr>
            <p:cNvPr id="11" name="Oval 10"/>
            <p:cNvSpPr/>
            <p:nvPr/>
          </p:nvSpPr>
          <p:spPr bwMode="auto">
            <a:xfrm>
              <a:off x="533400" y="381000"/>
              <a:ext cx="3048000" cy="29718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 w="381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2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-1143000" y="304800"/>
              <a:ext cx="6400800" cy="2862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6000" b="0" i="1" dirty="0">
                  <a:latin typeface="Calibri"/>
                  <a:cs typeface="Calibri"/>
                </a:rPr>
                <a:t>!!</a:t>
              </a:r>
            </a:p>
            <a:p>
              <a:pPr algn="ctr"/>
              <a:r>
                <a:rPr lang="en-US" sz="6000" b="0" i="1" dirty="0">
                  <a:latin typeface="Calibri"/>
                  <a:cs typeface="Calibri"/>
                </a:rPr>
                <a:t>12 km</a:t>
              </a:r>
            </a:p>
            <a:p>
              <a:pPr algn="ctr"/>
              <a:r>
                <a:rPr lang="en-US" sz="6000" b="0" i="1" dirty="0">
                  <a:latin typeface="Calibri"/>
                  <a:cs typeface="Calibri"/>
                </a:rPr>
                <a:t>!!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6284410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305800" cy="914400"/>
          </a:xfrm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Kola </a:t>
            </a:r>
            <a:r>
              <a:rPr lang="en-US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Superdeep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 Borehole (KSDB)</a:t>
            </a:r>
            <a:r>
              <a:rPr lang="en-US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n-US" dirty="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52400" y="1143000"/>
            <a:ext cx="88392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Arial" pitchFamily="34" charset="0"/>
              <a:buChar char="•"/>
              <a:defRPr/>
            </a:pPr>
            <a:r>
              <a:rPr lang="en-US" sz="2800" b="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A scientific drilling project in the USSR to drill into the Earth's crust</a:t>
            </a:r>
          </a:p>
          <a:p>
            <a:pPr lvl="1">
              <a:spcBef>
                <a:spcPct val="50000"/>
              </a:spcBef>
              <a:buFontTx/>
              <a:buChar char="•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 </a:t>
            </a:r>
            <a:r>
              <a:rPr lang="en-US" sz="2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goal = 15 km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 </a:t>
            </a:r>
            <a:r>
              <a:rPr lang="en-US" sz="2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began digging in 1970</a:t>
            </a:r>
          </a:p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8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 </a:t>
            </a:r>
            <a:r>
              <a:rPr lang="en-US" sz="2800" b="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in 1992, reached a final depth of 12 km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629400" y="3505200"/>
            <a:ext cx="22860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245</a:t>
            </a:r>
            <a:r>
              <a:rPr lang="en-US" sz="2400" baseline="300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o</a:t>
            </a:r>
            <a:r>
              <a:rPr lang="en-US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/>
                <a:cs typeface="Calibri"/>
              </a:rPr>
              <a:t>C!</a:t>
            </a:r>
          </a:p>
        </p:txBody>
      </p:sp>
      <p:pic>
        <p:nvPicPr>
          <p:cNvPr id="10" name="Picture 6" descr="n1phot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8630" y="4114800"/>
            <a:ext cx="399205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9" descr="Schematic of dimension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4114800"/>
            <a:ext cx="37338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49688159"/>
      </p:ext>
    </p:extLst>
  </p:cSld>
  <p:clrMapOvr>
    <a:masterClrMapping/>
  </p:clrMapOvr>
  <p:transition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29" name="Picture 2" descr="FG01_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52400"/>
            <a:ext cx="8458200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68253455"/>
      </p:ext>
    </p:extLst>
  </p:cSld>
  <p:clrMapOvr>
    <a:masterClrMapping/>
  </p:clrMapOvr>
  <p:transition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l="7968" r="12172"/>
          <a:stretch>
            <a:fillRect/>
          </a:stretch>
        </p:blipFill>
        <p:spPr>
          <a:xfrm>
            <a:off x="2286000" y="0"/>
            <a:ext cx="4191000" cy="6782802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2590800" y="1981200"/>
            <a:ext cx="1828800" cy="533400"/>
            <a:chOff x="2590800" y="1981200"/>
            <a:chExt cx="1828800" cy="533400"/>
          </a:xfrm>
        </p:grpSpPr>
        <p:cxnSp>
          <p:nvCxnSpPr>
            <p:cNvPr id="6" name="Straight Arrow Connector 5"/>
            <p:cNvCxnSpPr/>
            <p:nvPr/>
          </p:nvCxnSpPr>
          <p:spPr bwMode="auto">
            <a:xfrm>
              <a:off x="2590800" y="2438400"/>
              <a:ext cx="1828800" cy="76200"/>
            </a:xfrm>
            <a:prstGeom prst="straightConnector1">
              <a:avLst/>
            </a:prstGeom>
            <a:noFill/>
            <a:ln w="38100" cap="flat" cmpd="sng" algn="ctr">
              <a:solidFill>
                <a:srgbClr val="FFFF00"/>
              </a:solidFill>
              <a:prstDash val="solid"/>
              <a:round/>
              <a:headEnd type="arrow"/>
              <a:tailEnd type="arrow"/>
            </a:ln>
            <a:effectLst/>
          </p:spPr>
        </p:cxnSp>
        <p:sp>
          <p:nvSpPr>
            <p:cNvPr id="7" name="TextBox 6"/>
            <p:cNvSpPr txBox="1"/>
            <p:nvPr/>
          </p:nvSpPr>
          <p:spPr>
            <a:xfrm>
              <a:off x="2971800" y="1981200"/>
              <a:ext cx="1447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tx2"/>
                  </a:solidFill>
                  <a:latin typeface="Avenir Book"/>
                  <a:cs typeface="Avenir Book"/>
                </a:rPr>
                <a:t>≈40cm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6705600" y="1447800"/>
            <a:ext cx="2133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venir Book"/>
                <a:cs typeface="Avenir Book"/>
              </a:rPr>
              <a:t>Penetration 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0" y="3200400"/>
            <a:ext cx="2133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venir Book"/>
                <a:cs typeface="Avenir Book"/>
              </a:rPr>
              <a:t>≈ 0.04 cm</a:t>
            </a:r>
          </a:p>
        </p:txBody>
      </p:sp>
    </p:spTree>
    <p:extLst>
      <p:ext uri="{BB962C8B-B14F-4D97-AF65-F5344CB8AC3E}">
        <p14:creationId xmlns:p14="http://schemas.microsoft.com/office/powerpoint/2010/main" val="1362819926"/>
      </p:ext>
    </p:extLst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rcRect l="6405" t="12712" r="6405"/>
          <a:stretch>
            <a:fillRect/>
          </a:stretch>
        </p:blipFill>
        <p:spPr>
          <a:xfrm>
            <a:off x="102093" y="685800"/>
            <a:ext cx="9041907" cy="612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176532"/>
      </p:ext>
    </p:extLst>
  </p:cSld>
  <p:clrMapOvr>
    <a:masterClrMapping/>
  </p:clrMapOvr>
  <p:transition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772400" cy="1905000"/>
          </a:xfrm>
        </p:spPr>
        <p:txBody>
          <a:bodyPr/>
          <a:lstStyle/>
          <a:p>
            <a:pPr marL="342900" indent="-342900"/>
            <a:r>
              <a:rPr lang="en-US" altLang="en-US" dirty="0">
                <a:latin typeface="Avenir Book"/>
                <a:cs typeface="Avenir Book"/>
              </a:rPr>
              <a:t>How do we get the information?  </a:t>
            </a:r>
            <a:endParaRPr lang="en-US" dirty="0">
              <a:latin typeface="Avenir Book"/>
              <a:cs typeface="Avenir Book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 bwMode="auto">
          <a:xfrm>
            <a:off x="685800" y="3200400"/>
            <a:ext cx="7772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marR="0" lvl="0" indent="-3429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venir Book"/>
                <a:ea typeface="+mj-ea"/>
                <a:cs typeface="Avenir Book"/>
              </a:rPr>
              <a:t>!! From Geophysics</a:t>
            </a:r>
            <a:r>
              <a:rPr kumimoji="0" lang="en-US" altLang="en-US" sz="4400" b="0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venir Book"/>
                <a:ea typeface="+mj-ea"/>
                <a:cs typeface="Avenir Book"/>
              </a:rPr>
              <a:t> !!</a:t>
            </a:r>
            <a:endParaRPr kumimoji="0" lang="en-US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venir Book"/>
              <a:ea typeface="+mj-ea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3804867356"/>
      </p:ext>
    </p:extLst>
  </p:cSld>
  <p:clrMapOvr>
    <a:masterClrMapping/>
  </p:clrMapOvr>
  <p:transition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 bwMode="auto">
          <a:xfrm>
            <a:off x="685800" y="11430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342900" lvl="0" indent="-342900" eaLnBrk="0" hangingPunct="0"/>
            <a:r>
              <a:rPr lang="en-US" sz="2400" dirty="0">
                <a:latin typeface="Avenir Book"/>
                <a:cs typeface="Avenir Book"/>
              </a:rPr>
              <a:t>GEOFISICA: la </a:t>
            </a:r>
            <a:r>
              <a:rPr lang="en-US" sz="2400" dirty="0" err="1">
                <a:latin typeface="Avenir Book"/>
                <a:cs typeface="Avenir Book"/>
              </a:rPr>
              <a:t>scienza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che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si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occupa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dell’applicazione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della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fisica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allo</a:t>
            </a:r>
            <a:r>
              <a:rPr lang="en-US" sz="2400" dirty="0">
                <a:latin typeface="Avenir Book"/>
                <a:cs typeface="Avenir Book"/>
              </a:rPr>
              <a:t> studio </a:t>
            </a:r>
            <a:r>
              <a:rPr lang="en-US" sz="2400" dirty="0" err="1">
                <a:latin typeface="Avenir Book"/>
                <a:cs typeface="Avenir Book"/>
              </a:rPr>
              <a:t>della</a:t>
            </a:r>
            <a:r>
              <a:rPr lang="en-US" sz="2400" dirty="0">
                <a:latin typeface="Avenir Book"/>
                <a:cs typeface="Avenir Book"/>
              </a:rPr>
              <a:t> terra </a:t>
            </a:r>
            <a:r>
              <a:rPr lang="en-US" sz="2400" dirty="0" err="1">
                <a:latin typeface="Avenir Book"/>
                <a:cs typeface="Avenir Book"/>
              </a:rPr>
              <a:t>e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dei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pianeti</a:t>
            </a:r>
            <a:endParaRPr lang="en-US" sz="2400" dirty="0">
              <a:latin typeface="Avenir Book"/>
              <a:cs typeface="Avenir Book"/>
            </a:endParaRPr>
          </a:p>
          <a:p>
            <a:pPr marL="342900" lvl="0" indent="-342900" eaLnBrk="0" hangingPunct="0"/>
            <a:endParaRPr lang="en-US" sz="2400" dirty="0">
              <a:latin typeface="Avenir Book"/>
              <a:cs typeface="Avenir Book"/>
            </a:endParaRPr>
          </a:p>
          <a:p>
            <a:pPr marL="342900" lvl="0" indent="-342900" eaLnBrk="0" hangingPunct="0"/>
            <a:r>
              <a:rPr lang="en-US" sz="2400" dirty="0">
                <a:latin typeface="Avenir Book"/>
                <a:cs typeface="Avenir Book"/>
              </a:rPr>
              <a:t>GEOFISICA DI ESPLORAZIONE (APPLICATA): la </a:t>
            </a:r>
            <a:r>
              <a:rPr lang="en-US" sz="2400" dirty="0" err="1">
                <a:latin typeface="Avenir Book"/>
                <a:cs typeface="Avenir Book"/>
              </a:rPr>
              <a:t>scienza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che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cura</a:t>
            </a:r>
            <a:r>
              <a:rPr lang="en-US" sz="2400" dirty="0">
                <a:latin typeface="Avenir Book"/>
                <a:cs typeface="Avenir Book"/>
              </a:rPr>
              <a:t> la </a:t>
            </a:r>
            <a:r>
              <a:rPr lang="en-US" sz="2400" dirty="0" err="1">
                <a:latin typeface="Avenir Book"/>
                <a:cs typeface="Avenir Book"/>
              </a:rPr>
              <a:t>determinazione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delle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condizioni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subsuperficiali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attraverso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l’esecuzione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ed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interpretazione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di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misure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di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proprieta</a:t>
            </a:r>
            <a:r>
              <a:rPr lang="en-US" sz="2400" dirty="0">
                <a:latin typeface="Avenir Book"/>
                <a:cs typeface="Avenir Book"/>
              </a:rPr>
              <a:t>’ </a:t>
            </a:r>
            <a:r>
              <a:rPr lang="en-US" sz="2400" dirty="0" err="1">
                <a:latin typeface="Avenir Book"/>
                <a:cs typeface="Avenir Book"/>
              </a:rPr>
              <a:t>fisiche</a:t>
            </a:r>
            <a:r>
              <a:rPr lang="en-US" sz="2400" dirty="0">
                <a:latin typeface="Avenir Book"/>
                <a:cs typeface="Avenir Book"/>
              </a:rPr>
              <a:t>, con </a:t>
            </a:r>
            <a:r>
              <a:rPr lang="en-US" sz="2400" dirty="0" err="1">
                <a:latin typeface="Avenir Book"/>
                <a:cs typeface="Avenir Book"/>
              </a:rPr>
              <a:t>obiettivi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pratici</a:t>
            </a:r>
            <a:r>
              <a:rPr lang="en-US" sz="2400" dirty="0">
                <a:latin typeface="Avenir Book"/>
                <a:cs typeface="Avenir Book"/>
              </a:rPr>
              <a:t>, </a:t>
            </a:r>
            <a:r>
              <a:rPr lang="en-US" sz="2400" dirty="0" err="1">
                <a:latin typeface="Avenir Book"/>
                <a:cs typeface="Avenir Book"/>
              </a:rPr>
              <a:t>tra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i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quali</a:t>
            </a:r>
            <a:r>
              <a:rPr lang="en-US" sz="2400" dirty="0">
                <a:latin typeface="Avenir Book"/>
                <a:cs typeface="Avenir Book"/>
              </a:rPr>
              <a:t>:</a:t>
            </a:r>
          </a:p>
          <a:p>
            <a:pPr marL="342900" lvl="0" indent="-342900" eaLnBrk="0" hangingPunct="0"/>
            <a:endParaRPr lang="en-US" sz="2400" dirty="0">
              <a:latin typeface="Avenir Book"/>
              <a:cs typeface="Avenir Book"/>
            </a:endParaRPr>
          </a:p>
          <a:p>
            <a:pPr marL="342900" lvl="0" indent="-342900" eaLnBrk="0" hangingPunct="0"/>
            <a:r>
              <a:rPr lang="en-US" sz="2400" dirty="0" err="1">
                <a:latin typeface="Avenir Book"/>
                <a:cs typeface="Avenir Book"/>
              </a:rPr>
              <a:t>Risorse</a:t>
            </a:r>
            <a:endParaRPr lang="en-US" sz="2400" dirty="0">
              <a:latin typeface="Avenir Book"/>
              <a:cs typeface="Avenir Book"/>
            </a:endParaRPr>
          </a:p>
          <a:p>
            <a:pPr marL="342900" lvl="0" indent="-342900" eaLnBrk="0" hangingPunct="0"/>
            <a:r>
              <a:rPr lang="en-US" sz="2400" dirty="0" err="1">
                <a:latin typeface="Avenir Book"/>
                <a:cs typeface="Avenir Book"/>
              </a:rPr>
              <a:t>Energia</a:t>
            </a:r>
            <a:r>
              <a:rPr lang="en-US" sz="2400" dirty="0">
                <a:latin typeface="Avenir Book"/>
                <a:cs typeface="Avenir Book"/>
              </a:rPr>
              <a:t> (</a:t>
            </a:r>
            <a:r>
              <a:rPr lang="en-US" sz="2400" dirty="0" err="1">
                <a:latin typeface="Avenir Book"/>
                <a:cs typeface="Avenir Book"/>
              </a:rPr>
              <a:t>fonti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fossili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o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rinnovabili</a:t>
            </a:r>
            <a:r>
              <a:rPr lang="en-US" sz="2400" dirty="0">
                <a:latin typeface="Avenir Book"/>
                <a:cs typeface="Avenir Book"/>
              </a:rPr>
              <a:t>)</a:t>
            </a:r>
          </a:p>
          <a:p>
            <a:pPr marL="342900" lvl="0" indent="-342900" eaLnBrk="0" hangingPunct="0"/>
            <a:r>
              <a:rPr lang="en-US" sz="2400" dirty="0" err="1">
                <a:latin typeface="Avenir Book"/>
                <a:cs typeface="Avenir Book"/>
              </a:rPr>
              <a:t>Ingegneria</a:t>
            </a:r>
            <a:endParaRPr lang="en-US" sz="2400" dirty="0">
              <a:latin typeface="Avenir Book"/>
              <a:cs typeface="Avenir Book"/>
            </a:endParaRPr>
          </a:p>
          <a:p>
            <a:pPr marL="342900" lvl="0" indent="-342900" eaLnBrk="0" hangingPunct="0"/>
            <a:r>
              <a:rPr lang="en-US" sz="2400" dirty="0" err="1">
                <a:latin typeface="Avenir Book"/>
                <a:cs typeface="Avenir Book"/>
              </a:rPr>
              <a:t>Ambiente</a:t>
            </a:r>
            <a:endParaRPr lang="en-US" sz="2400" dirty="0">
              <a:latin typeface="Avenir Book"/>
              <a:cs typeface="Avenir Book"/>
            </a:endParaRPr>
          </a:p>
          <a:p>
            <a:pPr marL="342900" lvl="0" indent="-342900" eaLnBrk="0" hangingPunct="0"/>
            <a:r>
              <a:rPr lang="en-US" sz="2400" dirty="0" err="1">
                <a:latin typeface="Avenir Book"/>
                <a:cs typeface="Avenir Book"/>
              </a:rPr>
              <a:t>Beni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culturali</a:t>
            </a:r>
            <a:endParaRPr lang="en-US" sz="2400" dirty="0">
              <a:latin typeface="Avenir Book"/>
              <a:cs typeface="Avenir Book"/>
            </a:endParaRPr>
          </a:p>
          <a:p>
            <a:pPr marL="342900" lvl="0" indent="-342900" eaLnBrk="0" hangingPunct="0"/>
            <a:r>
              <a:rPr lang="en-US" sz="2400" dirty="0" err="1">
                <a:latin typeface="Avenir Book"/>
                <a:cs typeface="Avenir Book"/>
              </a:rPr>
              <a:t>Rischi</a:t>
            </a:r>
            <a:r>
              <a:rPr lang="en-US" sz="2400" dirty="0">
                <a:latin typeface="Avenir Book"/>
                <a:cs typeface="Avenir Book"/>
              </a:rPr>
              <a:t> </a:t>
            </a:r>
            <a:r>
              <a:rPr lang="en-US" sz="2400" dirty="0" err="1">
                <a:latin typeface="Avenir Book"/>
                <a:cs typeface="Avenir Book"/>
              </a:rPr>
              <a:t>naturali</a:t>
            </a:r>
            <a:r>
              <a:rPr lang="en-US" sz="2400" dirty="0">
                <a:latin typeface="Avenir Book"/>
                <a:cs typeface="Avenir Book"/>
              </a:rPr>
              <a:t>, </a:t>
            </a:r>
            <a:r>
              <a:rPr lang="en-US" sz="2400" dirty="0" err="1">
                <a:latin typeface="Avenir Book"/>
                <a:cs typeface="Avenir Book"/>
              </a:rPr>
              <a:t>industriali</a:t>
            </a:r>
            <a:r>
              <a:rPr lang="en-US" sz="2400" dirty="0">
                <a:latin typeface="Avenir Book"/>
                <a:cs typeface="Avenir Book"/>
              </a:rPr>
              <a:t>, </a:t>
            </a:r>
            <a:r>
              <a:rPr lang="en-US" sz="2400" dirty="0" err="1">
                <a:latin typeface="Avenir Book"/>
                <a:cs typeface="Avenir Book"/>
              </a:rPr>
              <a:t>militari</a:t>
            </a:r>
            <a:endParaRPr lang="en-US" sz="2400" dirty="0">
              <a:latin typeface="Avenir Book"/>
              <a:cs typeface="Avenir Book"/>
            </a:endParaRPr>
          </a:p>
          <a:p>
            <a:pPr marL="342900" lvl="0" indent="-342900" eaLnBrk="0" hangingPunct="0"/>
            <a:r>
              <a:rPr lang="en-US" sz="2400" dirty="0">
                <a:latin typeface="Avenir Book"/>
                <a:cs typeface="Avenir Book"/>
              </a:rPr>
              <a:t>…..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venir Book"/>
              <a:ea typeface="+mj-ea"/>
              <a:cs typeface="Avenir Book"/>
            </a:endParaRPr>
          </a:p>
        </p:txBody>
      </p:sp>
    </p:spTree>
    <p:extLst>
      <p:ext uri="{BB962C8B-B14F-4D97-AF65-F5344CB8AC3E}">
        <p14:creationId xmlns:p14="http://schemas.microsoft.com/office/powerpoint/2010/main" val="2416714671"/>
      </p:ext>
    </p:extLst>
  </p:cSld>
  <p:clrMapOvr>
    <a:masterClrMapping/>
  </p:clrMapOvr>
  <p:transition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ts1.png" descr="ts1.png"/>
          <p:cNvPicPr>
            <a:picLocks/>
          </p:cNvPicPr>
          <p:nvPr/>
        </p:nvPicPr>
        <p:blipFill>
          <a:blip r:embed="rId3"/>
          <a:srcRect l="3596" t="344" r="3596" b="582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FFFFFF"/>
      </a:dk1>
      <a:lt1>
        <a:srgbClr val="FFFB00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Comic Sans MS"/>
        <a:ea typeface="Comic Sans MS"/>
        <a:cs typeface="Comic Sans M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A900"/>
        </a:solidFill>
        <a:ln w="9525" cap="flat">
          <a:solidFill>
            <a:srgbClr val="FFFFFF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B00"/>
            </a:solidFill>
            <a:effectLst/>
            <a:uFill>
              <a:solidFill>
                <a:srgbClr val="FFFB00"/>
              </a:solidFill>
            </a:uFill>
            <a:latin typeface="+mn-lt"/>
            <a:ea typeface="+mn-ea"/>
            <a:cs typeface="+mn-cs"/>
            <a:sym typeface="Comic Sans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FFFFFF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B00"/>
            </a:solidFill>
            <a:effectLst/>
            <a:uFill>
              <a:solidFill>
                <a:srgbClr val="FFFB00"/>
              </a:solidFill>
            </a:uFill>
            <a:latin typeface="+mn-lt"/>
            <a:ea typeface="+mn-ea"/>
            <a:cs typeface="+mn-cs"/>
            <a:sym typeface="Comic Sans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2400" b="1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Blank Presentation">
  <a:themeElements>
    <a:clrScheme name="">
      <a:dk1>
        <a:srgbClr val="808080"/>
      </a:dk1>
      <a:lt1>
        <a:srgbClr val="FFFFFF"/>
      </a:lt1>
      <a:dk2>
        <a:srgbClr val="000000"/>
      </a:dk2>
      <a:lt2>
        <a:srgbClr val="FFFF00"/>
      </a:lt2>
      <a:accent1>
        <a:srgbClr val="00CC99"/>
      </a:accent1>
      <a:accent2>
        <a:srgbClr val="3333CC"/>
      </a:accent2>
      <a:accent3>
        <a:srgbClr val="AAAAAA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8100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Times New Roman"/>
        <a:ea typeface="Times New Roman"/>
        <a:cs typeface="Times New Roman"/>
      </a:majorFont>
      <a:minorFont>
        <a:latin typeface="Comic Sans MS"/>
        <a:ea typeface="Comic Sans MS"/>
        <a:cs typeface="Comic Sans MS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A900"/>
        </a:solidFill>
        <a:ln w="9525" cap="flat">
          <a:solidFill>
            <a:srgbClr val="FFFFFF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B00"/>
            </a:solidFill>
            <a:effectLst/>
            <a:uFill>
              <a:solidFill>
                <a:srgbClr val="FFFB00"/>
              </a:solidFill>
            </a:uFill>
            <a:latin typeface="+mn-lt"/>
            <a:ea typeface="+mn-ea"/>
            <a:cs typeface="+mn-cs"/>
            <a:sym typeface="Comic Sans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9525" cap="flat">
          <a:solidFill>
            <a:srgbClr val="FFFFFF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40639" marR="40639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FFFB00"/>
            </a:solidFill>
            <a:effectLst/>
            <a:uFill>
              <a:solidFill>
                <a:srgbClr val="FFFB00"/>
              </a:solidFill>
            </a:uFill>
            <a:latin typeface="+mn-lt"/>
            <a:ea typeface="+mn-ea"/>
            <a:cs typeface="+mn-cs"/>
            <a:sym typeface="Comic Sans MS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Presentazione su schermo (4:3)</PresentationFormat>
  <Slides>18</Slides>
  <Notes>7</Notes>
  <HiddenSlides>0</HiddenSlides>
  <ScaleCrop>false</ScaleCrop>
  <HeadingPairs>
    <vt:vector size="4" baseType="variant">
      <vt:variant>
        <vt:lpstr>Tema</vt:lpstr>
      </vt:variant>
      <vt:variant>
        <vt:i4>3</vt:i4>
      </vt:variant>
      <vt:variant>
        <vt:lpstr>Titoli diapositive</vt:lpstr>
      </vt:variant>
      <vt:variant>
        <vt:i4>18</vt:i4>
      </vt:variant>
    </vt:vector>
  </HeadingPairs>
  <TitlesOfParts>
    <vt:vector size="21" baseType="lpstr">
      <vt:lpstr>White</vt:lpstr>
      <vt:lpstr>Default Design</vt:lpstr>
      <vt:lpstr>Blank Presentation</vt:lpstr>
      <vt:lpstr>Presentazione standard di PowerPoint</vt:lpstr>
      <vt:lpstr>Presentazione standard di PowerPoint</vt:lpstr>
      <vt:lpstr>Presentazione standard di PowerPoint</vt:lpstr>
      <vt:lpstr>A View of Mars </vt:lpstr>
      <vt:lpstr>..and much higher resolution images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Kola Superdeep Borehole (KSDB) </vt:lpstr>
      <vt:lpstr>Presentazione standard di PowerPoint</vt:lpstr>
      <vt:lpstr>Presentazione standard di PowerPoint</vt:lpstr>
      <vt:lpstr>Presentazione standard di PowerPoint</vt:lpstr>
      <vt:lpstr>How do we get the information?  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cp:revision>193</cp:revision>
  <dcterms:modified xsi:type="dcterms:W3CDTF">2024-09-24T06:03:01Z</dcterms:modified>
</cp:coreProperties>
</file>