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57" r:id="rId3"/>
  </p:sldMasterIdLst>
  <p:notesMasterIdLst>
    <p:notesMasterId r:id="rId10"/>
  </p:notesMasterIdLst>
  <p:sldIdLst>
    <p:sldId id="299" r:id="rId4"/>
    <p:sldId id="300" r:id="rId5"/>
    <p:sldId id="304" r:id="rId6"/>
    <p:sldId id="302" r:id="rId7"/>
    <p:sldId id="301" r:id="rId8"/>
    <p:sldId id="287" r:id="rId9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DC6194-CB69-B705-3D16-4642CFEA2990}" v="22" dt="2024-09-24T06:05:12.296"/>
    <p1510:client id="{80B876E2-A7EF-5A6A-2D23-3BBA511AA77E}" v="18" dt="2024-09-24T06:06:11.788"/>
    <p1510:client id="{BB1CDFAF-D968-2313-7729-06A5C31EA686}" v="42" dt="2024-09-24T06:00:31.685"/>
  </p1510:revLst>
</p1510:revInfo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28575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8575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8575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PAN MICHELE" userId="S::4390@ds.units.it::da00a2aa-4c64-4bcb-a497-1055e4cd2351" providerId="AD" clId="Web-{80B876E2-A7EF-5A6A-2D23-3BBA511AA77E}"/>
    <pc:docChg chg="delSld">
      <pc:chgData name="PIPAN MICHELE" userId="S::4390@ds.units.it::da00a2aa-4c64-4bcb-a497-1055e4cd2351" providerId="AD" clId="Web-{80B876E2-A7EF-5A6A-2D23-3BBA511AA77E}" dt="2024-09-24T06:06:11.788" v="17"/>
      <pc:docMkLst>
        <pc:docMk/>
      </pc:docMkLst>
      <pc:sldChg chg="del">
        <pc:chgData name="PIPAN MICHELE" userId="S::4390@ds.units.it::da00a2aa-4c64-4bcb-a497-1055e4cd2351" providerId="AD" clId="Web-{80B876E2-A7EF-5A6A-2D23-3BBA511AA77E}" dt="2024-09-24T06:06:11.788" v="15"/>
        <pc:sldMkLst>
          <pc:docMk/>
          <pc:sldMk cId="0" sldId="264"/>
        </pc:sldMkLst>
      </pc:sldChg>
      <pc:sldChg chg="del">
        <pc:chgData name="PIPAN MICHELE" userId="S::4390@ds.units.it::da00a2aa-4c64-4bcb-a497-1055e4cd2351" providerId="AD" clId="Web-{80B876E2-A7EF-5A6A-2D23-3BBA511AA77E}" dt="2024-09-24T06:06:11.773" v="13"/>
        <pc:sldMkLst>
          <pc:docMk/>
          <pc:sldMk cId="0" sldId="265"/>
        </pc:sldMkLst>
      </pc:sldChg>
      <pc:sldChg chg="del">
        <pc:chgData name="PIPAN MICHELE" userId="S::4390@ds.units.it::da00a2aa-4c64-4bcb-a497-1055e4cd2351" providerId="AD" clId="Web-{80B876E2-A7EF-5A6A-2D23-3BBA511AA77E}" dt="2024-09-24T06:06:11.773" v="12"/>
        <pc:sldMkLst>
          <pc:docMk/>
          <pc:sldMk cId="0" sldId="266"/>
        </pc:sldMkLst>
      </pc:sldChg>
      <pc:sldChg chg="del">
        <pc:chgData name="PIPAN MICHELE" userId="S::4390@ds.units.it::da00a2aa-4c64-4bcb-a497-1055e4cd2351" providerId="AD" clId="Web-{80B876E2-A7EF-5A6A-2D23-3BBA511AA77E}" dt="2024-09-24T06:06:11.773" v="11"/>
        <pc:sldMkLst>
          <pc:docMk/>
          <pc:sldMk cId="0" sldId="267"/>
        </pc:sldMkLst>
      </pc:sldChg>
      <pc:sldChg chg="del">
        <pc:chgData name="PIPAN MICHELE" userId="S::4390@ds.units.it::da00a2aa-4c64-4bcb-a497-1055e4cd2351" providerId="AD" clId="Web-{80B876E2-A7EF-5A6A-2D23-3BBA511AA77E}" dt="2024-09-24T06:06:11.773" v="10"/>
        <pc:sldMkLst>
          <pc:docMk/>
          <pc:sldMk cId="0" sldId="268"/>
        </pc:sldMkLst>
      </pc:sldChg>
      <pc:sldChg chg="del">
        <pc:chgData name="PIPAN MICHELE" userId="S::4390@ds.units.it::da00a2aa-4c64-4bcb-a497-1055e4cd2351" providerId="AD" clId="Web-{80B876E2-A7EF-5A6A-2D23-3BBA511AA77E}" dt="2024-09-24T06:06:11.773" v="9"/>
        <pc:sldMkLst>
          <pc:docMk/>
          <pc:sldMk cId="0" sldId="269"/>
        </pc:sldMkLst>
      </pc:sldChg>
      <pc:sldChg chg="del">
        <pc:chgData name="PIPAN MICHELE" userId="S::4390@ds.units.it::da00a2aa-4c64-4bcb-a497-1055e4cd2351" providerId="AD" clId="Web-{80B876E2-A7EF-5A6A-2D23-3BBA511AA77E}" dt="2024-09-24T06:06:11.773" v="8"/>
        <pc:sldMkLst>
          <pc:docMk/>
          <pc:sldMk cId="0" sldId="270"/>
        </pc:sldMkLst>
      </pc:sldChg>
      <pc:sldChg chg="del">
        <pc:chgData name="PIPAN MICHELE" userId="S::4390@ds.units.it::da00a2aa-4c64-4bcb-a497-1055e4cd2351" providerId="AD" clId="Web-{80B876E2-A7EF-5A6A-2D23-3BBA511AA77E}" dt="2024-09-24T06:06:11.773" v="7"/>
        <pc:sldMkLst>
          <pc:docMk/>
          <pc:sldMk cId="0" sldId="271"/>
        </pc:sldMkLst>
      </pc:sldChg>
      <pc:sldChg chg="del">
        <pc:chgData name="PIPAN MICHELE" userId="S::4390@ds.units.it::da00a2aa-4c64-4bcb-a497-1055e4cd2351" providerId="AD" clId="Web-{80B876E2-A7EF-5A6A-2D23-3BBA511AA77E}" dt="2024-09-24T06:06:11.773" v="6"/>
        <pc:sldMkLst>
          <pc:docMk/>
          <pc:sldMk cId="0" sldId="272"/>
        </pc:sldMkLst>
      </pc:sldChg>
      <pc:sldChg chg="del">
        <pc:chgData name="PIPAN MICHELE" userId="S::4390@ds.units.it::da00a2aa-4c64-4bcb-a497-1055e4cd2351" providerId="AD" clId="Web-{80B876E2-A7EF-5A6A-2D23-3BBA511AA77E}" dt="2024-09-24T06:06:11.773" v="5"/>
        <pc:sldMkLst>
          <pc:docMk/>
          <pc:sldMk cId="0" sldId="273"/>
        </pc:sldMkLst>
      </pc:sldChg>
      <pc:sldChg chg="del">
        <pc:chgData name="PIPAN MICHELE" userId="S::4390@ds.units.it::da00a2aa-4c64-4bcb-a497-1055e4cd2351" providerId="AD" clId="Web-{80B876E2-A7EF-5A6A-2D23-3BBA511AA77E}" dt="2024-09-24T06:06:11.757" v="4"/>
        <pc:sldMkLst>
          <pc:docMk/>
          <pc:sldMk cId="0" sldId="274"/>
        </pc:sldMkLst>
      </pc:sldChg>
      <pc:sldChg chg="del">
        <pc:chgData name="PIPAN MICHELE" userId="S::4390@ds.units.it::da00a2aa-4c64-4bcb-a497-1055e4cd2351" providerId="AD" clId="Web-{80B876E2-A7EF-5A6A-2D23-3BBA511AA77E}" dt="2024-09-24T06:06:11.757" v="3"/>
        <pc:sldMkLst>
          <pc:docMk/>
          <pc:sldMk cId="0" sldId="275"/>
        </pc:sldMkLst>
      </pc:sldChg>
      <pc:sldChg chg="del">
        <pc:chgData name="PIPAN MICHELE" userId="S::4390@ds.units.it::da00a2aa-4c64-4bcb-a497-1055e4cd2351" providerId="AD" clId="Web-{80B876E2-A7EF-5A6A-2D23-3BBA511AA77E}" dt="2024-09-24T06:06:11.757" v="2"/>
        <pc:sldMkLst>
          <pc:docMk/>
          <pc:sldMk cId="0" sldId="276"/>
        </pc:sldMkLst>
      </pc:sldChg>
      <pc:sldChg chg="del">
        <pc:chgData name="PIPAN MICHELE" userId="S::4390@ds.units.it::da00a2aa-4c64-4bcb-a497-1055e4cd2351" providerId="AD" clId="Web-{80B876E2-A7EF-5A6A-2D23-3BBA511AA77E}" dt="2024-09-24T06:06:11.757" v="0"/>
        <pc:sldMkLst>
          <pc:docMk/>
          <pc:sldMk cId="595499131" sldId="281"/>
        </pc:sldMkLst>
      </pc:sldChg>
      <pc:sldChg chg="del">
        <pc:chgData name="PIPAN MICHELE" userId="S::4390@ds.units.it::da00a2aa-4c64-4bcb-a497-1055e4cd2351" providerId="AD" clId="Web-{80B876E2-A7EF-5A6A-2D23-3BBA511AA77E}" dt="2024-09-24T06:06:11.757" v="1"/>
        <pc:sldMkLst>
          <pc:docMk/>
          <pc:sldMk cId="2343956754" sldId="288"/>
        </pc:sldMkLst>
      </pc:sldChg>
      <pc:sldChg chg="del">
        <pc:chgData name="PIPAN MICHELE" userId="S::4390@ds.units.it::da00a2aa-4c64-4bcb-a497-1055e4cd2351" providerId="AD" clId="Web-{80B876E2-A7EF-5A6A-2D23-3BBA511AA77E}" dt="2024-09-24T06:06:11.788" v="14"/>
        <pc:sldMkLst>
          <pc:docMk/>
          <pc:sldMk cId="2133009928" sldId="298"/>
        </pc:sldMkLst>
      </pc:sldChg>
      <pc:sldChg chg="del">
        <pc:chgData name="PIPAN MICHELE" userId="S::4390@ds.units.it::da00a2aa-4c64-4bcb-a497-1055e4cd2351" providerId="AD" clId="Web-{80B876E2-A7EF-5A6A-2D23-3BBA511AA77E}" dt="2024-09-24T06:06:11.788" v="17"/>
        <pc:sldMkLst>
          <pc:docMk/>
          <pc:sldMk cId="3640148860" sldId="305"/>
        </pc:sldMkLst>
      </pc:sldChg>
      <pc:sldChg chg="del">
        <pc:chgData name="PIPAN MICHELE" userId="S::4390@ds.units.it::da00a2aa-4c64-4bcb-a497-1055e4cd2351" providerId="AD" clId="Web-{80B876E2-A7EF-5A6A-2D23-3BBA511AA77E}" dt="2024-09-24T06:06:11.788" v="16"/>
        <pc:sldMkLst>
          <pc:docMk/>
          <pc:sldMk cId="1532873902" sldId="3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5" name="Shape 2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Times New Roman"/>
              <a:defRPr sz="12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Sett.piu’ent.di scXXsec,ovv.tecn.che.cons.di super.sup.opac.per.conosc.strut.int.ogg.irrag.da.ind.dir(da.oss.5.sensi)</a:t>
            </a:r>
          </a:p>
        </p:txBody>
      </p:sp>
    </p:spTree>
    <p:extLst>
      <p:ext uri="{BB962C8B-B14F-4D97-AF65-F5344CB8AC3E}">
        <p14:creationId xmlns:p14="http://schemas.microsoft.com/office/powerpoint/2010/main" val="653860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5" name="Shape 2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Times New Roman"/>
              <a:defRPr sz="12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Sett.piu’ent.di scXXsec,ovv.tecn.che.cons.di super.sup.opac.per.conosc.strut.int.ogg.irrag.da.ind.dir(da.oss.5.sensi)</a:t>
            </a:r>
          </a:p>
        </p:txBody>
      </p:sp>
    </p:spTree>
    <p:extLst>
      <p:ext uri="{BB962C8B-B14F-4D97-AF65-F5344CB8AC3E}">
        <p14:creationId xmlns:p14="http://schemas.microsoft.com/office/powerpoint/2010/main" val="4091051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5" name="Shape 2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Times New Roman"/>
              <a:defRPr sz="12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Sett.piu’ent.di scXXsec,ovv.tecn.che.cons.di super.sup.opac.per.conosc.strut.int.ogg.irrag.da.ind.dir(da.oss.5.sensi)</a:t>
            </a:r>
          </a:p>
        </p:txBody>
      </p:sp>
    </p:spTree>
    <p:extLst>
      <p:ext uri="{BB962C8B-B14F-4D97-AF65-F5344CB8AC3E}">
        <p14:creationId xmlns:p14="http://schemas.microsoft.com/office/powerpoint/2010/main" val="712736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5" name="Shape 2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Times New Roman"/>
              <a:defRPr sz="12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Sett.piu’ent.di scXXsec,ovv.tecn.che.cons.di super.sup.opac.per.conosc.strut.int.ogg.irrag.da.ind.dir(da.oss.5.sensi)</a:t>
            </a:r>
          </a:p>
        </p:txBody>
      </p:sp>
    </p:spTree>
    <p:extLst>
      <p:ext uri="{BB962C8B-B14F-4D97-AF65-F5344CB8AC3E}">
        <p14:creationId xmlns:p14="http://schemas.microsoft.com/office/powerpoint/2010/main" val="395289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5" name="Shape 2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Times New Roman"/>
              <a:defRPr sz="12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Sett.piu’ent.di scXXsec,ovv.tecn.che.cons.di super.sup.opac.per.conosc.strut.int.ogg.irrag.da.ind.dir(da.oss.5.sensi)</a:t>
            </a:r>
          </a:p>
        </p:txBody>
      </p:sp>
    </p:spTree>
    <p:extLst>
      <p:ext uri="{BB962C8B-B14F-4D97-AF65-F5344CB8AC3E}">
        <p14:creationId xmlns:p14="http://schemas.microsoft.com/office/powerpoint/2010/main" val="1185450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78BAAED-78D1-56CD-EC33-EB46C4CFAE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FABCC9-EB8E-4797-B1A9-17D75FE69969}" type="slidenum">
              <a:rPr lang="en-GB" altLang="it-IT"/>
              <a:pPr/>
              <a:t>24</a:t>
            </a:fld>
            <a:endParaRPr lang="en-GB" altLang="it-IT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FB6CA2C2-4AF8-04FD-121C-C1DEBE1AA5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382CC36-B6AE-92CB-C10D-9FF6374B96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it-IT"/>
              <a:t>Ditr.ogg.des.p.uso.m.improprio. Tra.in.fin.int.arc.poss.conosc:mod.teor.inizial.ver.dir.fin..Lasc.da.p. pesc-pers.parl.og. Di.met.alt. conosc</a:t>
            </a:r>
            <a:endParaRPr lang="en-GB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 - No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328814" y="6388100"/>
            <a:ext cx="486372" cy="52070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FFFB00"/>
                </a:solidFill>
                <a:uFill>
                  <a:solidFill>
                    <a:srgbClr val="FFFB00"/>
                  </a:solidFill>
                </a:uFill>
                <a:latin typeface="+mn-lt"/>
                <a:ea typeface="+mn-ea"/>
                <a:cs typeface="+mn-cs"/>
                <a:sym typeface="Comic Sans MS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gradFill flip="none" rotWithShape="1">
          <a:gsLst>
            <a:gs pos="0">
              <a:srgbClr val="011279"/>
            </a:gs>
            <a:gs pos="100000">
              <a:srgbClr val="78AC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Title Text</a:t>
            </a:r>
          </a:p>
        </p:txBody>
      </p:sp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328814" y="6388100"/>
            <a:ext cx="486372" cy="52070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omic Sans MS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gradFill flip="none" rotWithShape="1">
          <a:gsLst>
            <a:gs pos="0">
              <a:srgbClr val="011279"/>
            </a:gs>
            <a:gs pos="100000">
              <a:srgbClr val="78AC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Title Text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328814" y="6388100"/>
            <a:ext cx="486372" cy="52070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omic Sans MS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687585" y="607218"/>
            <a:ext cx="7768830" cy="1143001"/>
          </a:xfrm>
          <a:prstGeom prst="rect">
            <a:avLst/>
          </a:prstGeom>
        </p:spPr>
        <p:txBody>
          <a:bodyPr lIns="35718" tIns="35718" rIns="35718" bIns="35718"/>
          <a:lstStyle>
            <a:lvl1pPr marL="40640" marR="40640" defTabSz="910828">
              <a:defRPr sz="4200"/>
            </a:lvl1pPr>
          </a:lstStyle>
          <a:p>
            <a:r>
              <a:t>Title Text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88721" y="6250781"/>
            <a:ext cx="236538" cy="255464"/>
          </a:xfrm>
          <a:prstGeom prst="rect">
            <a:avLst/>
          </a:prstGeom>
        </p:spPr>
        <p:txBody>
          <a:bodyPr lIns="35718" tIns="35718" rIns="35718" bIns="35718"/>
          <a:lstStyle>
            <a:lvl1pPr defTabSz="580429">
              <a:defRPr sz="1200"/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282061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F031718-ABF4-5B16-72DB-BFB8F170D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797869B-68A4-521F-E068-ED36F5942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5DF43D2-DD61-5A14-759C-080B6CDF4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75303-D21A-46C9-B56D-6AD95D5F438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3324355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8D0BC-F8C5-478B-9F08-1AD24873A0D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71FAA-50F5-4FA0-BB39-BA5EDF8D9B5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D0388-1DC0-473E-ABD3-82EAC17DF0C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11279"/>
            </a:gs>
            <a:gs pos="100000">
              <a:srgbClr val="0433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59650" y="6248400"/>
            <a:ext cx="292100" cy="29724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 b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har char="–"/>
              <a:defRPr sz="2800"/>
            </a:lvl2pPr>
            <a:lvl3pPr marL="1183639" indent="-228600">
              <a:spcBef>
                <a:spcPts val="500"/>
              </a:spcBef>
              <a:defRPr sz="2400"/>
            </a:lvl3pPr>
            <a:lvl4pPr marL="1640839" indent="-228600">
              <a:spcBef>
                <a:spcPts val="400"/>
              </a:spcBef>
              <a:buChar char="–"/>
              <a:defRPr sz="2000"/>
            </a:lvl4pPr>
            <a:lvl5pPr marL="2098039" indent="-228600">
              <a:spcBef>
                <a:spcPts val="400"/>
              </a:spcBef>
              <a:buChar char="»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</p:sldLayoutIdLst>
  <p:transition spd="med"/>
  <p:txStyles>
    <p:titleStyle>
      <a:lvl1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1pPr>
      <a:lvl2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2pPr>
      <a:lvl3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3pPr>
      <a:lvl4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4pPr>
      <a:lvl5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5pPr>
      <a:lvl6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6pPr>
      <a:lvl7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7pPr>
      <a:lvl8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8pPr>
      <a:lvl9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9pPr>
    </p:titleStyle>
    <p:bodyStyle>
      <a:lvl1pPr marL="383540" marR="40639" indent="-34290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1pPr>
      <a:lvl2pPr marL="824411" marR="40639" indent="-326571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2pPr>
      <a:lvl3pPr marL="1259839" marR="40639" indent="-30480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3pPr>
      <a:lvl4pPr marL="1778000" marR="40639" indent="-36576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4pPr>
      <a:lvl5pPr marL="2235200" marR="40639" indent="-36576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5pPr>
      <a:lvl6pPr marL="2235200" marR="40639" indent="-36576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6pPr>
      <a:lvl7pPr marL="2235200" marR="40639" indent="-36576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7pPr>
      <a:lvl8pPr marL="2235200" marR="40639" indent="-36576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8pPr>
      <a:lvl9pPr marL="2235200" marR="40639" indent="-36576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5pPr>
      <a:lvl6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6pPr>
      <a:lvl7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7pPr>
      <a:lvl8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8pPr>
      <a:lvl9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chemeClr val="bg1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2314B9A-5D8B-4760-CC29-DDB3A105A7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AC86D8E-7BDE-8F60-8CF0-1743588EF62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AC95831-1DC9-73C5-E571-C396F0B25E4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endParaRPr lang="it-IT" altLang="it-IT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4B4F425-1C8E-6BF7-D945-64829ABB2A9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fld id="{0F396155-C605-4252-AB2B-200EE392EA37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5" r:id="rId1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50000"/>
                <a:lumOff val="50000"/>
              </a:schemeClr>
            </a:gs>
          </a:gsLst>
          <a:lin ang="49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 b="0"/>
            </a:lvl1pPr>
          </a:lstStyle>
          <a:p>
            <a:pPr>
              <a:defRPr/>
            </a:pPr>
            <a:fld id="{7A69E5DB-5E33-47BE-9341-C65A2D8DBA78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4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11279"/>
            </a:gs>
            <a:gs pos="100000">
              <a:srgbClr val="8589B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testo, Spazio esterno, pianeta, cerchio&#10;&#10;Descrizione generata automaticamente">
            <a:extLst>
              <a:ext uri="{FF2B5EF4-FFF2-40B4-BE49-F238E27FC236}">
                <a16:creationId xmlns:a16="http://schemas.microsoft.com/office/drawing/2014/main" id="{601EEEBF-CA63-30E0-CF01-6E87DC69F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99" y="0"/>
            <a:ext cx="75878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0119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11279"/>
            </a:gs>
            <a:gs pos="100000">
              <a:srgbClr val="8589B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natura, panorama, schermata, neve&#10;&#10;Descrizione generata automaticamente">
            <a:extLst>
              <a:ext uri="{FF2B5EF4-FFF2-40B4-BE49-F238E27FC236}">
                <a16:creationId xmlns:a16="http://schemas.microsoft.com/office/drawing/2014/main" id="{1008FD1C-F632-EA5D-BCCA-A02AE8B2C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630"/>
            <a:ext cx="9144000" cy="1879085"/>
          </a:xfrm>
          <a:prstGeom prst="rect">
            <a:avLst/>
          </a:prstGeom>
        </p:spPr>
      </p:pic>
      <p:pic>
        <p:nvPicPr>
          <p:cNvPr id="4" name="Immagine 3" descr="Immagine che contiene cratere, natura, luna&#10;&#10;Descrizione generata automaticamente">
            <a:extLst>
              <a:ext uri="{FF2B5EF4-FFF2-40B4-BE49-F238E27FC236}">
                <a16:creationId xmlns:a16="http://schemas.microsoft.com/office/drawing/2014/main" id="{4C47DAA6-E303-94E8-C46A-64C5D456C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16195"/>
            <a:ext cx="9144000" cy="483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47317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11279"/>
            </a:gs>
            <a:gs pos="100000">
              <a:srgbClr val="8589B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schermata&#10;&#10;Descrizione generata automaticamente">
            <a:extLst>
              <a:ext uri="{FF2B5EF4-FFF2-40B4-BE49-F238E27FC236}">
                <a16:creationId xmlns:a16="http://schemas.microsoft.com/office/drawing/2014/main" id="{CB42F4C9-1CF6-8C51-55A2-8FFF2385F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5312"/>
            <a:ext cx="9144000" cy="642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5806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11279"/>
            </a:gs>
            <a:gs pos="100000">
              <a:srgbClr val="8589B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mappa&#10;&#10;Descrizione generata automaticamente">
            <a:extLst>
              <a:ext uri="{FF2B5EF4-FFF2-40B4-BE49-F238E27FC236}">
                <a16:creationId xmlns:a16="http://schemas.microsoft.com/office/drawing/2014/main" id="{B5C0383A-97C2-101C-6475-0863D4FD3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1"/>
            <a:ext cx="9144000" cy="572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97107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11279"/>
            </a:gs>
            <a:gs pos="100000">
              <a:srgbClr val="8589B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testo, mappa, diagramma&#10;&#10;Descrizione generata automaticamente">
            <a:extLst>
              <a:ext uri="{FF2B5EF4-FFF2-40B4-BE49-F238E27FC236}">
                <a16:creationId xmlns:a16="http://schemas.microsoft.com/office/drawing/2014/main" id="{DDBC5804-8F8E-F480-FF73-35889B27F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40" y="0"/>
            <a:ext cx="7870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7504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59F007C3-AEBF-C11B-6D35-CEB37EC3F6E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863" y="2857500"/>
            <a:ext cx="499427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4889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FFFFFF"/>
      </a:dk1>
      <a:lt1>
        <a:srgbClr val="FFFB00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Comic Sans MS"/>
        <a:ea typeface="Comic Sans MS"/>
        <a:cs typeface="Comic Sans M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A900"/>
        </a:solidFill>
        <a:ln w="9525" cap="flat">
          <a:solidFill>
            <a:srgbClr val="FFFFFF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B00"/>
            </a:solidFill>
            <a:effectLst/>
            <a:uFill>
              <a:solidFill>
                <a:srgbClr val="FFFB00"/>
              </a:solidFill>
            </a:uFill>
            <a:latin typeface="+mn-lt"/>
            <a:ea typeface="+mn-ea"/>
            <a:cs typeface="+mn-cs"/>
            <a:sym typeface="Comic Sans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FFFFFF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B00"/>
            </a:solidFill>
            <a:effectLst/>
            <a:uFill>
              <a:solidFill>
                <a:srgbClr val="FFFB00"/>
              </a:solidFill>
            </a:uFill>
            <a:latin typeface="+mn-lt"/>
            <a:ea typeface="+mn-ea"/>
            <a:cs typeface="+mn-cs"/>
            <a:sym typeface="Comic Sans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lank Presentation">
  <a:themeElements>
    <a:clrScheme name="">
      <a:dk1>
        <a:srgbClr val="808080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Comic Sans MS"/>
        <a:ea typeface="Comic Sans MS"/>
        <a:cs typeface="Comic Sans M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A900"/>
        </a:solidFill>
        <a:ln w="9525" cap="flat">
          <a:solidFill>
            <a:srgbClr val="FFFFFF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B00"/>
            </a:solidFill>
            <a:effectLst/>
            <a:uFill>
              <a:solidFill>
                <a:srgbClr val="FFFB00"/>
              </a:solidFill>
            </a:uFill>
            <a:latin typeface="+mn-lt"/>
            <a:ea typeface="+mn-ea"/>
            <a:cs typeface="+mn-cs"/>
            <a:sym typeface="Comic Sans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FFFFFF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B00"/>
            </a:solidFill>
            <a:effectLst/>
            <a:uFill>
              <a:solidFill>
                <a:srgbClr val="FFFB00"/>
              </a:solidFill>
            </a:uFill>
            <a:latin typeface="+mn-lt"/>
            <a:ea typeface="+mn-ea"/>
            <a:cs typeface="+mn-cs"/>
            <a:sym typeface="Comic Sans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Presentazione su schermo (4:3)</PresentationFormat>
  <Slides>6</Slides>
  <Notes>6</Notes>
  <HiddenSlides>0</HiddenSlide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6</vt:i4>
      </vt:variant>
    </vt:vector>
  </HeadingPairs>
  <TitlesOfParts>
    <vt:vector size="9" baseType="lpstr">
      <vt:lpstr>White</vt:lpstr>
      <vt:lpstr>Default Design</vt:lpstr>
      <vt:lpstr>Blank Presentation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revision>196</cp:revision>
  <dcterms:modified xsi:type="dcterms:W3CDTF">2024-09-24T06:06:12Z</dcterms:modified>
</cp:coreProperties>
</file>