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0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ANI BARBARA" userId="d09dccaa-dfca-4d88-ac8c-7622f6083bc1" providerId="ADAL" clId="{5C7DAF37-9BB0-407D-83F4-ED0EB8DE3E4D}"/>
    <pc:docChg chg="custSel addSld modSld">
      <pc:chgData name="MILANI BARBARA" userId="d09dccaa-dfca-4d88-ac8c-7622f6083bc1" providerId="ADAL" clId="{5C7DAF37-9BB0-407D-83F4-ED0EB8DE3E4D}" dt="2025-11-07T16:12:10.707" v="661" actId="12788"/>
      <pc:docMkLst>
        <pc:docMk/>
      </pc:docMkLst>
      <pc:sldChg chg="addSp delSp modSp">
        <pc:chgData name="MILANI BARBARA" userId="d09dccaa-dfca-4d88-ac8c-7622f6083bc1" providerId="ADAL" clId="{5C7DAF37-9BB0-407D-83F4-ED0EB8DE3E4D}" dt="2025-11-07T16:12:10.707" v="661" actId="12788"/>
        <pc:sldMkLst>
          <pc:docMk/>
          <pc:sldMk cId="2465655098" sldId="257"/>
        </pc:sldMkLst>
        <pc:spChg chg="add del">
          <ac:chgData name="MILANI BARBARA" userId="d09dccaa-dfca-4d88-ac8c-7622f6083bc1" providerId="ADAL" clId="{5C7DAF37-9BB0-407D-83F4-ED0EB8DE3E4D}" dt="2025-11-07T16:01:41.550" v="65" actId="478"/>
          <ac:spMkLst>
            <pc:docMk/>
            <pc:sldMk cId="2465655098" sldId="257"/>
            <ac:spMk id="2" creationId="{69BCD34A-327B-430E-AB56-612ADD922C5F}"/>
          </ac:spMkLst>
        </pc:spChg>
        <pc:spChg chg="add del">
          <ac:chgData name="MILANI BARBARA" userId="d09dccaa-dfca-4d88-ac8c-7622f6083bc1" providerId="ADAL" clId="{5C7DAF37-9BB0-407D-83F4-ED0EB8DE3E4D}" dt="2025-11-07T16:01:34.765" v="59" actId="478"/>
          <ac:spMkLst>
            <pc:docMk/>
            <pc:sldMk cId="2465655098" sldId="257"/>
            <ac:spMk id="3" creationId="{0624834E-04D0-4771-9D27-756B2B62995B}"/>
          </ac:spMkLst>
        </pc:spChg>
        <pc:spChg chg="mod">
          <ac:chgData name="MILANI BARBARA" userId="d09dccaa-dfca-4d88-ac8c-7622f6083bc1" providerId="ADAL" clId="{5C7DAF37-9BB0-407D-83F4-ED0EB8DE3E4D}" dt="2025-11-07T16:12:06.543" v="660" actId="12788"/>
          <ac:spMkLst>
            <pc:docMk/>
            <pc:sldMk cId="2465655098" sldId="257"/>
            <ac:spMk id="8" creationId="{00000000-0000-0000-0000-000000000000}"/>
          </ac:spMkLst>
        </pc:spChg>
        <pc:spChg chg="mod">
          <ac:chgData name="MILANI BARBARA" userId="d09dccaa-dfca-4d88-ac8c-7622f6083bc1" providerId="ADAL" clId="{5C7DAF37-9BB0-407D-83F4-ED0EB8DE3E4D}" dt="2025-11-07T16:12:10.707" v="661" actId="12788"/>
          <ac:spMkLst>
            <pc:docMk/>
            <pc:sldMk cId="2465655098" sldId="257"/>
            <ac:spMk id="9" creationId="{00000000-0000-0000-0000-000000000000}"/>
          </ac:spMkLst>
        </pc:spChg>
      </pc:sldChg>
      <pc:sldChg chg="addSp delSp modSp add">
        <pc:chgData name="MILANI BARBARA" userId="d09dccaa-dfca-4d88-ac8c-7622f6083bc1" providerId="ADAL" clId="{5C7DAF37-9BB0-407D-83F4-ED0EB8DE3E4D}" dt="2025-11-07T16:11:45.611" v="655" actId="12788"/>
        <pc:sldMkLst>
          <pc:docMk/>
          <pc:sldMk cId="4048509531" sldId="258"/>
        </pc:sldMkLst>
        <pc:spChg chg="del">
          <ac:chgData name="MILANI BARBARA" userId="d09dccaa-dfca-4d88-ac8c-7622f6083bc1" providerId="ADAL" clId="{5C7DAF37-9BB0-407D-83F4-ED0EB8DE3E4D}" dt="2025-11-07T16:03:58.648" v="189" actId="478"/>
          <ac:spMkLst>
            <pc:docMk/>
            <pc:sldMk cId="4048509531" sldId="258"/>
            <ac:spMk id="2" creationId="{69BCD34A-327B-430E-AB56-612ADD922C5F}"/>
          </ac:spMkLst>
        </pc:spChg>
        <pc:spChg chg="del">
          <ac:chgData name="MILANI BARBARA" userId="d09dccaa-dfca-4d88-ac8c-7622f6083bc1" providerId="ADAL" clId="{5C7DAF37-9BB0-407D-83F4-ED0EB8DE3E4D}" dt="2025-11-07T16:03:56.545" v="188" actId="478"/>
          <ac:spMkLst>
            <pc:docMk/>
            <pc:sldMk cId="4048509531" sldId="258"/>
            <ac:spMk id="3" creationId="{0624834E-04D0-4771-9D27-756B2B62995B}"/>
          </ac:spMkLst>
        </pc:spChg>
        <pc:spChg chg="add mod">
          <ac:chgData name="MILANI BARBARA" userId="d09dccaa-dfca-4d88-ac8c-7622f6083bc1" providerId="ADAL" clId="{5C7DAF37-9BB0-407D-83F4-ED0EB8DE3E4D}" dt="2025-11-07T16:11:45.611" v="655" actId="12788"/>
          <ac:spMkLst>
            <pc:docMk/>
            <pc:sldMk cId="4048509531" sldId="258"/>
            <ac:spMk id="6" creationId="{1C20A2B0-35B0-47BD-AD9E-39B53DCF195B}"/>
          </ac:spMkLst>
        </pc:spChg>
        <pc:spChg chg="mod">
          <ac:chgData name="MILANI BARBARA" userId="d09dccaa-dfca-4d88-ac8c-7622f6083bc1" providerId="ADAL" clId="{5C7DAF37-9BB0-407D-83F4-ED0EB8DE3E4D}" dt="2025-11-07T16:11:35.603" v="653" actId="12788"/>
          <ac:spMkLst>
            <pc:docMk/>
            <pc:sldMk cId="4048509531" sldId="258"/>
            <ac:spMk id="8" creationId="{00000000-0000-0000-0000-000000000000}"/>
          </ac:spMkLst>
        </pc:spChg>
        <pc:spChg chg="mod">
          <ac:chgData name="MILANI BARBARA" userId="d09dccaa-dfca-4d88-ac8c-7622f6083bc1" providerId="ADAL" clId="{5C7DAF37-9BB0-407D-83F4-ED0EB8DE3E4D}" dt="2025-11-07T16:11:41.610" v="654" actId="12788"/>
          <ac:spMkLst>
            <pc:docMk/>
            <pc:sldMk cId="4048509531" sldId="258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382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219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34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69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76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96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14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99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01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692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42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66E38-44F8-4DE8-85E2-6EDB068B33A7}" type="datetimeFigureOut">
              <a:rPr lang="it-IT" smtClean="0"/>
              <a:t>07/11/2025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C4C2E-38CD-4499-BE36-E14BDB630C6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509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revvitysignals.flexnetoperation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vvitysignals.flexnetoperation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275856" y="116632"/>
            <a:ext cx="2592288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1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alt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IL CHEM DRAW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7544" y="764704"/>
            <a:ext cx="8208912" cy="3097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1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alt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Procedura per l’attivazione del rinnovo della licenza</a:t>
            </a: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it-IT" dirty="0"/>
              <a:t>Per aggiornare la versione GIA’ installata, scaricare la nuova versione dal link:</a:t>
            </a: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kumimoji="0" lang="it-IT" alt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hlinkClick r:id="rId2"/>
              </a:rPr>
              <a:t>https://revvitysignals.flexnetoperations.com/</a:t>
            </a:r>
            <a:endParaRPr kumimoji="0" lang="it-IT" altLang="it-IT" sz="2000" b="1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it-IT" altLang="it-IT" sz="2000" b="1" kern="0" dirty="0">
              <a:solidFill>
                <a:srgbClr val="333399"/>
              </a:solidFill>
            </a:endParaRPr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kumimoji="0" lang="it-IT" altLang="it-IT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</a:rPr>
              <a:t>Il nuovo codice di attivazione è:</a:t>
            </a:r>
          </a:p>
          <a:p>
            <a:pPr marL="0" indent="0">
              <a:lnSpc>
                <a:spcPts val="2500"/>
              </a:lnSpc>
            </a:pPr>
            <a:r>
              <a:rPr lang="it-IT" dirty="0"/>
              <a:t>			5E05-C315-0263-FCC6</a:t>
            </a:r>
          </a:p>
          <a:p>
            <a:pPr marL="0" indent="0">
              <a:lnSpc>
                <a:spcPts val="2500"/>
              </a:lnSpc>
            </a:pPr>
            <a:endParaRPr lang="it-IT" dirty="0"/>
          </a:p>
          <a:p>
            <a:pPr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kumimoji="0" lang="it-IT" altLang="it-IT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</a:rPr>
              <a:t>La versione da scaricare è la 25.02.</a:t>
            </a:r>
          </a:p>
        </p:txBody>
      </p:sp>
    </p:spTree>
    <p:extLst>
      <p:ext uri="{BB962C8B-B14F-4D97-AF65-F5344CB8AC3E}">
        <p14:creationId xmlns:p14="http://schemas.microsoft.com/office/powerpoint/2010/main" val="246565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203810" y="71451"/>
            <a:ext cx="2736380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1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alt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IL CHEM DRAW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7544" y="692696"/>
            <a:ext cx="8208912" cy="419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1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alt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Procedura per la prima installazione del software</a:t>
            </a:r>
            <a:endParaRPr kumimoji="0" lang="it-IT" altLang="it-IT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</a:endParaRPr>
          </a:p>
          <a:p>
            <a:pPr marL="342900" marR="0" lvl="1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</a:rPr>
              <a:t>Andare su </a:t>
            </a:r>
            <a:r>
              <a:rPr kumimoji="0" lang="it-IT" altLang="it-IT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hlinkClick r:id="rId2"/>
              </a:rPr>
              <a:t>https://revvitysignals.flexnetoperations.com/</a:t>
            </a:r>
            <a:endParaRPr kumimoji="0" lang="it-IT" altLang="it-IT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</a:endParaRPr>
          </a:p>
          <a:p>
            <a:pPr marL="342900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/>
              <a:t>cliccare sul "tasto" </a:t>
            </a:r>
            <a:r>
              <a:rPr lang="it-IT" sz="2000" dirty="0" err="1"/>
              <a:t>Signup</a:t>
            </a:r>
            <a:r>
              <a:rPr lang="it-IT" sz="2000" dirty="0"/>
              <a:t>;</a:t>
            </a:r>
          </a:p>
          <a:p>
            <a:pPr marL="342900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000" dirty="0"/>
              <a:t>si apre un </a:t>
            </a:r>
            <a:r>
              <a:rPr lang="it-IT" sz="2000" dirty="0" err="1"/>
              <a:t>form</a:t>
            </a:r>
            <a:r>
              <a:rPr lang="it-IT" sz="2000" dirty="0"/>
              <a:t> dove ci si può registrare al Download Center usando l'email istituzionale;</a:t>
            </a:r>
          </a:p>
          <a:p>
            <a:pPr marL="342900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it-IT" altLang="it-IT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</a:rPr>
              <a:t>Ci si dovrebbe trovare direttamente nella pagina di download del software;</a:t>
            </a:r>
          </a:p>
          <a:p>
            <a:pPr marL="342900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it-IT" altLang="it-IT" sz="2000" kern="0" dirty="0"/>
              <a:t>Inserire il codice di attivazione </a:t>
            </a:r>
            <a:r>
              <a:rPr lang="it-IT" sz="2000" dirty="0"/>
              <a:t>5E05-C315-0263-FCC6</a:t>
            </a:r>
          </a:p>
          <a:p>
            <a:pPr marL="342900"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it-IT" altLang="it-IT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</a:rPr>
              <a:t>La versione da scarica</a:t>
            </a:r>
            <a:r>
              <a:rPr lang="it-IT" altLang="it-IT" sz="2000" kern="0" dirty="0"/>
              <a:t>re è: </a:t>
            </a:r>
            <a:r>
              <a:rPr lang="it-IT" altLang="it-IT" sz="2000" kern="0" dirty="0" err="1"/>
              <a:t>ChemDraw</a:t>
            </a:r>
            <a:r>
              <a:rPr lang="it-IT" altLang="it-IT" sz="2000" kern="0" dirty="0"/>
              <a:t> 25.02.</a:t>
            </a:r>
            <a:endParaRPr kumimoji="0" lang="it-IT" altLang="it-IT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C20A2B0-35B0-47BD-AD9E-39B53DCF1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5131508"/>
            <a:ext cx="8208912" cy="95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1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it-IT" alt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</a:rPr>
              <a:t>Nota: essendo un utente già registrato NON ho potuto verificare che le istruzioni riportate sopra siano del tutto corrette.</a:t>
            </a:r>
          </a:p>
        </p:txBody>
      </p:sp>
    </p:spTree>
    <p:extLst>
      <p:ext uri="{BB962C8B-B14F-4D97-AF65-F5344CB8AC3E}">
        <p14:creationId xmlns:p14="http://schemas.microsoft.com/office/powerpoint/2010/main" val="40485095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9216433CD1D7A459BBA35110D07F783" ma:contentTypeVersion="12" ma:contentTypeDescription="Creare un nuovo documento." ma:contentTypeScope="" ma:versionID="0ac2e6d9b2ab2d917918c7b9c45bf66d">
  <xsd:schema xmlns:xsd="http://www.w3.org/2001/XMLSchema" xmlns:xs="http://www.w3.org/2001/XMLSchema" xmlns:p="http://schemas.microsoft.com/office/2006/metadata/properties" xmlns:ns3="b77ab227-96b9-46ef-a3d4-61440b33ace8" targetNamespace="http://schemas.microsoft.com/office/2006/metadata/properties" ma:root="true" ma:fieldsID="49dcdb2571eb5a1b5d058a6d3c5b29ca" ns3:_="">
    <xsd:import namespace="b77ab227-96b9-46ef-a3d4-61440b33ac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ab227-96b9-46ef-a3d4-61440b33ac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B1CF2F-FCC5-4EE8-A64E-5D27FA8E15CA}">
  <ds:schemaRefs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77ab227-96b9-46ef-a3d4-61440b33ace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88A6699-BCCA-49F6-8C0A-C0A679DAAF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498960-4C18-46CF-AA03-CC64ADAA61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ab227-96b9-46ef-a3d4-61440b33ac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143</Words>
  <Application>Microsoft Office PowerPoint</Application>
  <PresentationFormat>Presentazione su schermo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milani</dc:creator>
  <cp:lastModifiedBy>MILANI BARBARA</cp:lastModifiedBy>
  <cp:revision>3</cp:revision>
  <dcterms:created xsi:type="dcterms:W3CDTF">2019-12-12T09:50:13Z</dcterms:created>
  <dcterms:modified xsi:type="dcterms:W3CDTF">2025-11-07T16:12:15Z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0x010100F9216433CD1D7A459BBA35110D07F783</vt:lpwstr>
  </property>
</Properties>
</file>