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95" autoAdjust="0"/>
  </p:normalViewPr>
  <p:slideViewPr>
    <p:cSldViewPr>
      <p:cViewPr varScale="1">
        <p:scale>
          <a:sx n="74" d="100"/>
          <a:sy n="74" d="100"/>
        </p:scale>
        <p:origin x="-96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DB05-0234-4BCD-9BA6-FB2018A3D3CD}" type="datetimeFigureOut">
              <a:rPr lang="en-US" smtClean="0"/>
              <a:pPr/>
              <a:t>4/10/2016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DB05-0234-4BCD-9BA6-FB2018A3D3CD}" type="datetimeFigureOut">
              <a:rPr lang="en-US" smtClean="0"/>
              <a:pPr/>
              <a:t>4/10/2016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DB05-0234-4BCD-9BA6-FB2018A3D3CD}" type="datetimeFigureOut">
              <a:rPr lang="en-US" smtClean="0"/>
              <a:pPr/>
              <a:t>4/10/2016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DB05-0234-4BCD-9BA6-FB2018A3D3CD}" type="datetimeFigureOut">
              <a:rPr lang="en-US" smtClean="0"/>
              <a:pPr/>
              <a:t>4/10/2016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DB05-0234-4BCD-9BA6-FB2018A3D3CD}" type="datetimeFigureOut">
              <a:rPr lang="en-US" smtClean="0"/>
              <a:pPr/>
              <a:t>4/10/2016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DB05-0234-4BCD-9BA6-FB2018A3D3CD}" type="datetimeFigureOut">
              <a:rPr lang="en-US" smtClean="0"/>
              <a:pPr/>
              <a:t>4/10/2016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DB05-0234-4BCD-9BA6-FB2018A3D3CD}" type="datetimeFigureOut">
              <a:rPr lang="en-US" smtClean="0"/>
              <a:pPr/>
              <a:t>4/10/2016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DB05-0234-4BCD-9BA6-FB2018A3D3CD}" type="datetimeFigureOut">
              <a:rPr lang="en-US" smtClean="0"/>
              <a:pPr/>
              <a:t>4/10/2016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DB05-0234-4BCD-9BA6-FB2018A3D3CD}" type="datetimeFigureOut">
              <a:rPr lang="en-US" smtClean="0"/>
              <a:pPr/>
              <a:t>4/10/2016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DB05-0234-4BCD-9BA6-FB2018A3D3CD}" type="datetimeFigureOut">
              <a:rPr lang="en-US" smtClean="0"/>
              <a:pPr/>
              <a:t>4/10/2016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DB05-0234-4BCD-9BA6-FB2018A3D3CD}" type="datetimeFigureOut">
              <a:rPr lang="en-US" smtClean="0"/>
              <a:pPr/>
              <a:t>4/10/2016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7DB05-0234-4BCD-9BA6-FB2018A3D3CD}" type="datetimeFigureOut">
              <a:rPr lang="en-US" smtClean="0"/>
              <a:pPr/>
              <a:t>4/10/2016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0" descr="Adjusted-monetary-bas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908720"/>
            <a:ext cx="7632848" cy="4824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Pines Mario</dc:creator>
  <cp:lastModifiedBy>Pines Mario</cp:lastModifiedBy>
  <cp:revision>5</cp:revision>
  <dcterms:created xsi:type="dcterms:W3CDTF">2012-09-29T15:38:15Z</dcterms:created>
  <dcterms:modified xsi:type="dcterms:W3CDTF">2016-04-10T10:56:23Z</dcterms:modified>
</cp:coreProperties>
</file>