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 id="2147483672" r:id="rId3"/>
  </p:sldMasterIdLst>
  <p:notesMasterIdLst>
    <p:notesMasterId r:id="rId56"/>
  </p:notesMasterIdLst>
  <p:sldIdLst>
    <p:sldId id="257" r:id="rId4"/>
    <p:sldId id="258" r:id="rId5"/>
    <p:sldId id="259" r:id="rId6"/>
    <p:sldId id="260" r:id="rId7"/>
    <p:sldId id="261" r:id="rId8"/>
    <p:sldId id="262" r:id="rId9"/>
    <p:sldId id="263" r:id="rId10"/>
    <p:sldId id="264" r:id="rId11"/>
    <p:sldId id="308"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304" r:id="rId26"/>
    <p:sldId id="278" r:id="rId27"/>
    <p:sldId id="279" r:id="rId28"/>
    <p:sldId id="280" r:id="rId29"/>
    <p:sldId id="281" r:id="rId30"/>
    <p:sldId id="282" r:id="rId31"/>
    <p:sldId id="283" r:id="rId32"/>
    <p:sldId id="284" r:id="rId33"/>
    <p:sldId id="285" r:id="rId34"/>
    <p:sldId id="305" r:id="rId35"/>
    <p:sldId id="286" r:id="rId36"/>
    <p:sldId id="287" r:id="rId37"/>
    <p:sldId id="288" r:id="rId38"/>
    <p:sldId id="289" r:id="rId39"/>
    <p:sldId id="290" r:id="rId40"/>
    <p:sldId id="291" r:id="rId41"/>
    <p:sldId id="292" r:id="rId42"/>
    <p:sldId id="293" r:id="rId43"/>
    <p:sldId id="294" r:id="rId44"/>
    <p:sldId id="306" r:id="rId45"/>
    <p:sldId id="307" r:id="rId46"/>
    <p:sldId id="295" r:id="rId47"/>
    <p:sldId id="296" r:id="rId48"/>
    <p:sldId id="297" r:id="rId49"/>
    <p:sldId id="298" r:id="rId50"/>
    <p:sldId id="299" r:id="rId51"/>
    <p:sldId id="300" r:id="rId52"/>
    <p:sldId id="301" r:id="rId53"/>
    <p:sldId id="302" r:id="rId54"/>
    <p:sldId id="303" r:id="rId55"/>
  </p:sldIdLst>
  <p:sldSz cx="9144000" cy="6858000" type="screen4x3"/>
  <p:notesSz cx="6858000" cy="9144000"/>
  <p:defaultText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24"/>
  </p:normalViewPr>
  <p:slideViewPr>
    <p:cSldViewPr snapToGrid="0" snapToObjects="1">
      <p:cViewPr varScale="1">
        <p:scale>
          <a:sx n="106" d="100"/>
          <a:sy n="106" d="100"/>
        </p:scale>
        <p:origin x="1800" y="1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viewProps" Target="viewProps.xml"/><Relationship Id="rId5" Type="http://schemas.openxmlformats.org/officeDocument/2006/relationships/slide" Target="slides/slide2.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notesMaster" Target="notesMasters/notesMaster1.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theme" Target="theme/theme1.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presProps" Target="presProps.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BEB5474-C4E5-ED4A-BC5D-84D70A737D5F}" type="doc">
      <dgm:prSet loTypeId="urn:microsoft.com/office/officeart/2005/8/layout/pyramid2" loCatId="" qsTypeId="urn:microsoft.com/office/officeart/2005/8/quickstyle/simple1" qsCatId="simple" csTypeId="urn:microsoft.com/office/officeart/2005/8/colors/accent1_2" csCatId="accent1" phldr="1"/>
      <dgm:spPr/>
      <dgm:t>
        <a:bodyPr/>
        <a:lstStyle/>
        <a:p>
          <a:endParaRPr lang="it-IT"/>
        </a:p>
      </dgm:t>
    </dgm:pt>
    <dgm:pt modelId="{396D8B7C-A57C-554A-8DAA-DF7685692B97}">
      <dgm:prSet phldrT="[Testo]" custT="1"/>
      <dgm:spPr/>
      <dgm:t>
        <a:bodyPr/>
        <a:lstStyle/>
        <a:p>
          <a:r>
            <a:rPr lang="fr-CA" sz="2200" noProof="0" dirty="0">
              <a:latin typeface="Garamond"/>
              <a:cs typeface="Garamond"/>
            </a:rPr>
            <a:t>Papa</a:t>
          </a:r>
        </a:p>
      </dgm:t>
    </dgm:pt>
    <dgm:pt modelId="{C2F3C7D6-FD5E-3642-8FFB-EE1FC7BABF99}" type="parTrans" cxnId="{25E8D5B1-7732-9547-89BA-356D8B10D526}">
      <dgm:prSet/>
      <dgm:spPr/>
      <dgm:t>
        <a:bodyPr/>
        <a:lstStyle/>
        <a:p>
          <a:endParaRPr lang="it-IT"/>
        </a:p>
      </dgm:t>
    </dgm:pt>
    <dgm:pt modelId="{7A168C4C-3535-EC46-A786-8CC2C431B63F}" type="sibTrans" cxnId="{25E8D5B1-7732-9547-89BA-356D8B10D526}">
      <dgm:prSet/>
      <dgm:spPr/>
      <dgm:t>
        <a:bodyPr/>
        <a:lstStyle/>
        <a:p>
          <a:endParaRPr lang="it-IT"/>
        </a:p>
      </dgm:t>
    </dgm:pt>
    <dgm:pt modelId="{06C6652C-491E-0A4C-93F1-BBEAC4C98D1A}">
      <dgm:prSet phldrT="[Testo]" custT="1"/>
      <dgm:spPr/>
      <dgm:t>
        <a:bodyPr/>
        <a:lstStyle/>
        <a:p>
          <a:r>
            <a:rPr lang="fr-CA" sz="2200" noProof="0" dirty="0" err="1">
              <a:latin typeface="Garamond"/>
              <a:cs typeface="Garamond"/>
            </a:rPr>
            <a:t>Prefetto</a:t>
          </a:r>
          <a:endParaRPr lang="fr-CA" sz="2200" noProof="0" dirty="0">
            <a:latin typeface="Garamond"/>
            <a:cs typeface="Garamond"/>
          </a:endParaRPr>
        </a:p>
      </dgm:t>
    </dgm:pt>
    <dgm:pt modelId="{FA0D3B51-C1DF-FF4E-B8F6-F8597773931C}" type="parTrans" cxnId="{AFBC0952-3C5A-5849-BAB3-626A53E6B5F3}">
      <dgm:prSet/>
      <dgm:spPr/>
      <dgm:t>
        <a:bodyPr/>
        <a:lstStyle/>
        <a:p>
          <a:endParaRPr lang="it-IT"/>
        </a:p>
      </dgm:t>
    </dgm:pt>
    <dgm:pt modelId="{C47A8813-1A9B-6147-86EB-554EAD01CE75}" type="sibTrans" cxnId="{AFBC0952-3C5A-5849-BAB3-626A53E6B5F3}">
      <dgm:prSet/>
      <dgm:spPr/>
      <dgm:t>
        <a:bodyPr/>
        <a:lstStyle/>
        <a:p>
          <a:endParaRPr lang="it-IT"/>
        </a:p>
      </dgm:t>
    </dgm:pt>
    <dgm:pt modelId="{272D4BCA-9E1F-5D40-9CDA-2CBEA951CBB0}">
      <dgm:prSet phldrT="[Testo]" custT="1"/>
      <dgm:spPr/>
      <dgm:t>
        <a:bodyPr/>
        <a:lstStyle/>
        <a:p>
          <a:r>
            <a:rPr lang="fr-CA" sz="2200" noProof="0" dirty="0" err="1">
              <a:latin typeface="Garamond"/>
              <a:cs typeface="Garamond"/>
            </a:rPr>
            <a:t>Cardinali</a:t>
          </a:r>
          <a:endParaRPr lang="fr-CA" sz="2200" noProof="0" dirty="0">
            <a:latin typeface="Garamond"/>
            <a:cs typeface="Garamond"/>
          </a:endParaRPr>
        </a:p>
      </dgm:t>
    </dgm:pt>
    <dgm:pt modelId="{9CA7BD9D-7C74-DC4E-9B45-A75ED387B3D9}" type="parTrans" cxnId="{9F1D53F3-091A-BD45-97A0-5CC43DA0672E}">
      <dgm:prSet/>
      <dgm:spPr/>
      <dgm:t>
        <a:bodyPr/>
        <a:lstStyle/>
        <a:p>
          <a:endParaRPr lang="it-IT"/>
        </a:p>
      </dgm:t>
    </dgm:pt>
    <dgm:pt modelId="{12B9979B-C878-EF49-AE69-D0A96BA1F2B0}" type="sibTrans" cxnId="{9F1D53F3-091A-BD45-97A0-5CC43DA0672E}">
      <dgm:prSet/>
      <dgm:spPr/>
      <dgm:t>
        <a:bodyPr/>
        <a:lstStyle/>
        <a:p>
          <a:endParaRPr lang="it-IT"/>
        </a:p>
      </dgm:t>
    </dgm:pt>
    <dgm:pt modelId="{3F88B0E5-2829-0E4B-9892-9AEB1207A32A}">
      <dgm:prSet phldrT="[Testo]" custT="1"/>
      <dgm:spPr/>
      <dgm:t>
        <a:bodyPr/>
        <a:lstStyle/>
        <a:p>
          <a:r>
            <a:rPr lang="fr-CA" sz="2200" b="1" noProof="0" dirty="0" err="1">
              <a:latin typeface="Garamond"/>
              <a:cs typeface="Garamond"/>
            </a:rPr>
            <a:t>Segretario</a:t>
          </a:r>
          <a:endParaRPr lang="fr-CA" sz="2200" b="1" noProof="0" dirty="0">
            <a:latin typeface="Garamond"/>
            <a:cs typeface="Garamond"/>
          </a:endParaRPr>
        </a:p>
      </dgm:t>
    </dgm:pt>
    <dgm:pt modelId="{B867FE21-C53A-B14A-947E-A7D498D10862}" type="parTrans" cxnId="{143BE9E7-ACF7-9E42-8309-1CF100344386}">
      <dgm:prSet/>
      <dgm:spPr/>
      <dgm:t>
        <a:bodyPr/>
        <a:lstStyle/>
        <a:p>
          <a:endParaRPr lang="it-IT"/>
        </a:p>
      </dgm:t>
    </dgm:pt>
    <dgm:pt modelId="{0C3C56D1-137F-9041-BBEB-D2AA23801DBB}" type="sibTrans" cxnId="{143BE9E7-ACF7-9E42-8309-1CF100344386}">
      <dgm:prSet/>
      <dgm:spPr/>
      <dgm:t>
        <a:bodyPr/>
        <a:lstStyle/>
        <a:p>
          <a:endParaRPr lang="it-IT"/>
        </a:p>
      </dgm:t>
    </dgm:pt>
    <dgm:pt modelId="{D0612A02-F795-7244-B3D1-2E37FC30ED74}">
      <dgm:prSet phldrT="[Testo]" custT="1"/>
      <dgm:spPr/>
      <dgm:t>
        <a:bodyPr/>
        <a:lstStyle/>
        <a:p>
          <a:r>
            <a:rPr lang="fr-CA" sz="2200" noProof="0" dirty="0" err="1">
              <a:latin typeface="Garamond"/>
              <a:cs typeface="Garamond"/>
            </a:rPr>
            <a:t>Minutanti</a:t>
          </a:r>
          <a:r>
            <a:rPr lang="fr-CA" sz="2200" noProof="0" dirty="0">
              <a:latin typeface="Garamond"/>
              <a:cs typeface="Garamond"/>
            </a:rPr>
            <a:t> et </a:t>
          </a:r>
          <a:r>
            <a:rPr lang="fr-CA" sz="2200" noProof="0" dirty="0" err="1">
              <a:latin typeface="Garamond"/>
              <a:cs typeface="Garamond"/>
            </a:rPr>
            <a:t>consultori</a:t>
          </a:r>
          <a:endParaRPr lang="fr-CA" sz="2200" noProof="0" dirty="0">
            <a:latin typeface="Garamond"/>
            <a:cs typeface="Garamond"/>
          </a:endParaRPr>
        </a:p>
      </dgm:t>
    </dgm:pt>
    <dgm:pt modelId="{3EEEAD11-AF66-CA4F-B21B-951D01A8EAD1}" type="parTrans" cxnId="{FF1750C3-3407-8D44-8A7D-31A4F179714D}">
      <dgm:prSet/>
      <dgm:spPr/>
      <dgm:t>
        <a:bodyPr/>
        <a:lstStyle/>
        <a:p>
          <a:endParaRPr lang="it-IT"/>
        </a:p>
      </dgm:t>
    </dgm:pt>
    <dgm:pt modelId="{31404EC9-06AA-FE4E-889C-6481628EB913}" type="sibTrans" cxnId="{FF1750C3-3407-8D44-8A7D-31A4F179714D}">
      <dgm:prSet/>
      <dgm:spPr/>
      <dgm:t>
        <a:bodyPr/>
        <a:lstStyle/>
        <a:p>
          <a:endParaRPr lang="it-IT"/>
        </a:p>
      </dgm:t>
    </dgm:pt>
    <dgm:pt modelId="{BE1CAC0A-AEEF-1A47-87E0-FB9FEDAA5308}">
      <dgm:prSet phldrT="[Testo]" custT="1"/>
      <dgm:spPr/>
      <dgm:t>
        <a:bodyPr/>
        <a:lstStyle/>
        <a:p>
          <a:r>
            <a:rPr lang="fr-CA" sz="2000" noProof="0" dirty="0" err="1">
              <a:latin typeface="Garamond"/>
              <a:cs typeface="Garamond"/>
            </a:rPr>
            <a:t>Nunzi</a:t>
          </a:r>
          <a:r>
            <a:rPr lang="fr-CA" sz="2000" noProof="0" dirty="0">
              <a:latin typeface="Garamond"/>
              <a:cs typeface="Garamond"/>
            </a:rPr>
            <a:t> e </a:t>
          </a:r>
          <a:r>
            <a:rPr lang="fr-CA" sz="2000" noProof="0" dirty="0" err="1">
              <a:latin typeface="Garamond"/>
              <a:cs typeface="Garamond"/>
            </a:rPr>
            <a:t>vicari</a:t>
          </a:r>
          <a:r>
            <a:rPr lang="fr-CA" sz="2000" noProof="0" dirty="0">
              <a:latin typeface="Garamond"/>
              <a:cs typeface="Garamond"/>
            </a:rPr>
            <a:t> apostolici, </a:t>
          </a:r>
          <a:r>
            <a:rPr lang="fr-CA" sz="2000" noProof="0" dirty="0" err="1">
              <a:latin typeface="Garamond"/>
              <a:cs typeface="Garamond"/>
            </a:rPr>
            <a:t>missionari</a:t>
          </a:r>
          <a:r>
            <a:rPr lang="fr-CA" sz="2000" noProof="0" dirty="0">
              <a:latin typeface="Garamond"/>
              <a:cs typeface="Garamond"/>
            </a:rPr>
            <a:t> (</a:t>
          </a:r>
          <a:r>
            <a:rPr lang="fr-CA" sz="2000" noProof="0" dirty="0" err="1">
              <a:latin typeface="Garamond"/>
              <a:cs typeface="Garamond"/>
            </a:rPr>
            <a:t>ordini</a:t>
          </a:r>
          <a:r>
            <a:rPr lang="fr-CA" sz="2000" noProof="0" dirty="0">
              <a:latin typeface="Garamond"/>
              <a:cs typeface="Garamond"/>
            </a:rPr>
            <a:t> </a:t>
          </a:r>
          <a:r>
            <a:rPr lang="fr-CA" sz="2000" noProof="0" dirty="0" err="1">
              <a:latin typeface="Garamond"/>
              <a:cs typeface="Garamond"/>
            </a:rPr>
            <a:t>religiosi</a:t>
          </a:r>
          <a:r>
            <a:rPr lang="fr-CA" sz="2000" noProof="0" dirty="0">
              <a:latin typeface="Garamond"/>
              <a:cs typeface="Garamond"/>
            </a:rPr>
            <a:t> e </a:t>
          </a:r>
          <a:r>
            <a:rPr lang="fr-CA" sz="2000" noProof="0" dirty="0" err="1">
              <a:latin typeface="Garamond"/>
              <a:cs typeface="Garamond"/>
            </a:rPr>
            <a:t>allievi</a:t>
          </a:r>
          <a:r>
            <a:rPr lang="fr-CA" sz="2000" noProof="0" dirty="0">
              <a:latin typeface="Garamond"/>
              <a:cs typeface="Garamond"/>
            </a:rPr>
            <a:t> </a:t>
          </a:r>
          <a:r>
            <a:rPr lang="fr-CA" sz="2000" noProof="0" dirty="0" err="1">
              <a:latin typeface="Garamond"/>
              <a:cs typeface="Garamond"/>
            </a:rPr>
            <a:t>del</a:t>
          </a:r>
          <a:r>
            <a:rPr lang="fr-CA" sz="2000" noProof="0" dirty="0">
              <a:latin typeface="Garamond"/>
              <a:cs typeface="Garamond"/>
            </a:rPr>
            <a:t> </a:t>
          </a:r>
          <a:r>
            <a:rPr lang="fr-CA" sz="2000" noProof="0" dirty="0" err="1">
              <a:latin typeface="Garamond"/>
              <a:cs typeface="Garamond"/>
            </a:rPr>
            <a:t>Collegio</a:t>
          </a:r>
          <a:r>
            <a:rPr lang="fr-CA" sz="2000" noProof="0" dirty="0">
              <a:latin typeface="Garamond"/>
              <a:cs typeface="Garamond"/>
            </a:rPr>
            <a:t> </a:t>
          </a:r>
          <a:r>
            <a:rPr lang="fr-CA" sz="2000" noProof="0" dirty="0" err="1">
              <a:latin typeface="Garamond"/>
              <a:cs typeface="Garamond"/>
            </a:rPr>
            <a:t>Urbano</a:t>
          </a:r>
          <a:r>
            <a:rPr lang="fr-CA" sz="2000" noProof="0" dirty="0">
              <a:latin typeface="Garamond"/>
              <a:cs typeface="Garamond"/>
            </a:rPr>
            <a:t>)</a:t>
          </a:r>
        </a:p>
      </dgm:t>
    </dgm:pt>
    <dgm:pt modelId="{BA38C648-5DA1-0545-BA24-CCFADA7DEEB7}" type="parTrans" cxnId="{2A9025FF-8358-9A4E-85E1-A412F13973BC}">
      <dgm:prSet/>
      <dgm:spPr/>
      <dgm:t>
        <a:bodyPr/>
        <a:lstStyle/>
        <a:p>
          <a:endParaRPr lang="it-IT"/>
        </a:p>
      </dgm:t>
    </dgm:pt>
    <dgm:pt modelId="{81891085-E896-8246-A0AC-B4382250E5D2}" type="sibTrans" cxnId="{2A9025FF-8358-9A4E-85E1-A412F13973BC}">
      <dgm:prSet/>
      <dgm:spPr/>
      <dgm:t>
        <a:bodyPr/>
        <a:lstStyle/>
        <a:p>
          <a:endParaRPr lang="it-IT"/>
        </a:p>
      </dgm:t>
    </dgm:pt>
    <dgm:pt modelId="{EFE8C98F-BED3-C048-B001-C5B1728BB5A0}" type="pres">
      <dgm:prSet presAssocID="{EBEB5474-C4E5-ED4A-BC5D-84D70A737D5F}" presName="compositeShape" presStyleCnt="0">
        <dgm:presLayoutVars>
          <dgm:dir/>
          <dgm:resizeHandles/>
        </dgm:presLayoutVars>
      </dgm:prSet>
      <dgm:spPr/>
    </dgm:pt>
    <dgm:pt modelId="{069D289F-32E0-CF4E-ADD3-D40EA28041A9}" type="pres">
      <dgm:prSet presAssocID="{EBEB5474-C4E5-ED4A-BC5D-84D70A737D5F}" presName="pyramid" presStyleLbl="node1" presStyleIdx="0" presStyleCnt="1" custLinFactNeighborX="-332" custLinFactNeighborY="-1754"/>
      <dgm:spPr>
        <a:solidFill>
          <a:schemeClr val="accent1">
            <a:lumMod val="60000"/>
            <a:lumOff val="40000"/>
          </a:schemeClr>
        </a:solidFill>
      </dgm:spPr>
    </dgm:pt>
    <dgm:pt modelId="{F10B7633-A14C-6541-9D50-5A67D76C3A92}" type="pres">
      <dgm:prSet presAssocID="{EBEB5474-C4E5-ED4A-BC5D-84D70A737D5F}" presName="theList" presStyleCnt="0"/>
      <dgm:spPr/>
    </dgm:pt>
    <dgm:pt modelId="{7801EF48-103F-4549-8FF4-424F14674EB2}" type="pres">
      <dgm:prSet presAssocID="{396D8B7C-A57C-554A-8DAA-DF7685692B97}" presName="aNode" presStyleLbl="fgAcc1" presStyleIdx="0" presStyleCnt="6" custLinFactY="-87681" custLinFactNeighborX="-511" custLinFactNeighborY="-100000">
        <dgm:presLayoutVars>
          <dgm:bulletEnabled val="1"/>
        </dgm:presLayoutVars>
      </dgm:prSet>
      <dgm:spPr/>
    </dgm:pt>
    <dgm:pt modelId="{5B2C2E54-4527-7447-9F1F-59C9F7611048}" type="pres">
      <dgm:prSet presAssocID="{396D8B7C-A57C-554A-8DAA-DF7685692B97}" presName="aSpace" presStyleCnt="0"/>
      <dgm:spPr/>
    </dgm:pt>
    <dgm:pt modelId="{64CE5790-D55F-5D4B-91E7-1A829C8AC3EA}" type="pres">
      <dgm:prSet presAssocID="{06C6652C-491E-0A4C-93F1-BBEAC4C98D1A}" presName="aNode" presStyleLbl="fgAcc1" presStyleIdx="1" presStyleCnt="6" custLinFactY="-29160" custLinFactNeighborY="-100000">
        <dgm:presLayoutVars>
          <dgm:bulletEnabled val="1"/>
        </dgm:presLayoutVars>
      </dgm:prSet>
      <dgm:spPr/>
    </dgm:pt>
    <dgm:pt modelId="{D694BBA9-3649-3E4E-817F-5B5EF08326BE}" type="pres">
      <dgm:prSet presAssocID="{06C6652C-491E-0A4C-93F1-BBEAC4C98D1A}" presName="aSpace" presStyleCnt="0"/>
      <dgm:spPr/>
    </dgm:pt>
    <dgm:pt modelId="{676C0F89-8AE1-3847-847C-E9E21FA5E54D}" type="pres">
      <dgm:prSet presAssocID="{272D4BCA-9E1F-5D40-9CDA-2CBEA951CBB0}" presName="aNode" presStyleLbl="fgAcc1" presStyleIdx="2" presStyleCnt="6" custLinFactY="-8099" custLinFactNeighborY="-100000">
        <dgm:presLayoutVars>
          <dgm:bulletEnabled val="1"/>
        </dgm:presLayoutVars>
      </dgm:prSet>
      <dgm:spPr/>
    </dgm:pt>
    <dgm:pt modelId="{4285BCEF-D8FF-BA4D-B556-60CCFD925AF5}" type="pres">
      <dgm:prSet presAssocID="{272D4BCA-9E1F-5D40-9CDA-2CBEA951CBB0}" presName="aSpace" presStyleCnt="0"/>
      <dgm:spPr/>
    </dgm:pt>
    <dgm:pt modelId="{F7FA9ABF-9A3E-BE4F-A2EC-EDEF200568F9}" type="pres">
      <dgm:prSet presAssocID="{3F88B0E5-2829-0E4B-9892-9AEB1207A32A}" presName="aNode" presStyleLbl="fgAcc1" presStyleIdx="3" presStyleCnt="6" custLinFactY="9368" custLinFactNeighborY="100000">
        <dgm:presLayoutVars>
          <dgm:bulletEnabled val="1"/>
        </dgm:presLayoutVars>
      </dgm:prSet>
      <dgm:spPr/>
    </dgm:pt>
    <dgm:pt modelId="{54827C6A-E9FF-DE43-9040-F1B0C68F1504}" type="pres">
      <dgm:prSet presAssocID="{3F88B0E5-2829-0E4B-9892-9AEB1207A32A}" presName="aSpace" presStyleCnt="0"/>
      <dgm:spPr/>
    </dgm:pt>
    <dgm:pt modelId="{F8EDF738-FB50-C946-BAD3-C9047BD0C461}" type="pres">
      <dgm:prSet presAssocID="{D0612A02-F795-7244-B3D1-2E37FC30ED74}" presName="aNode" presStyleLbl="fgAcc1" presStyleIdx="4" presStyleCnt="6" custLinFactY="43733" custLinFactNeighborY="100000">
        <dgm:presLayoutVars>
          <dgm:bulletEnabled val="1"/>
        </dgm:presLayoutVars>
      </dgm:prSet>
      <dgm:spPr/>
    </dgm:pt>
    <dgm:pt modelId="{8C5BFB0B-8CB2-A84E-87B1-46E6042C54AE}" type="pres">
      <dgm:prSet presAssocID="{D0612A02-F795-7244-B3D1-2E37FC30ED74}" presName="aSpace" presStyleCnt="0"/>
      <dgm:spPr/>
    </dgm:pt>
    <dgm:pt modelId="{952F7EEC-70CC-454A-AEDD-4219E70B8B94}" type="pres">
      <dgm:prSet presAssocID="{BE1CAC0A-AEEF-1A47-87E0-FB9FEDAA5308}" presName="aNode" presStyleLbl="fgAcc1" presStyleIdx="5" presStyleCnt="6" custScaleY="233756" custLinFactY="98189" custLinFactNeighborX="-983" custLinFactNeighborY="100000">
        <dgm:presLayoutVars>
          <dgm:bulletEnabled val="1"/>
        </dgm:presLayoutVars>
      </dgm:prSet>
      <dgm:spPr/>
    </dgm:pt>
    <dgm:pt modelId="{165F349A-A751-704E-83CA-354FBD84F0E5}" type="pres">
      <dgm:prSet presAssocID="{BE1CAC0A-AEEF-1A47-87E0-FB9FEDAA5308}" presName="aSpace" presStyleCnt="0"/>
      <dgm:spPr/>
    </dgm:pt>
  </dgm:ptLst>
  <dgm:cxnLst>
    <dgm:cxn modelId="{FEF75D0D-797D-DA4A-8DB8-C485FD4715F0}" type="presOf" srcId="{BE1CAC0A-AEEF-1A47-87E0-FB9FEDAA5308}" destId="{952F7EEC-70CC-454A-AEDD-4219E70B8B94}" srcOrd="0" destOrd="0" presId="urn:microsoft.com/office/officeart/2005/8/layout/pyramid2"/>
    <dgm:cxn modelId="{909A2251-8563-A346-85DE-36476FCC63F7}" type="presOf" srcId="{396D8B7C-A57C-554A-8DAA-DF7685692B97}" destId="{7801EF48-103F-4549-8FF4-424F14674EB2}" srcOrd="0" destOrd="0" presId="urn:microsoft.com/office/officeart/2005/8/layout/pyramid2"/>
    <dgm:cxn modelId="{AFBC0952-3C5A-5849-BAB3-626A53E6B5F3}" srcId="{EBEB5474-C4E5-ED4A-BC5D-84D70A737D5F}" destId="{06C6652C-491E-0A4C-93F1-BBEAC4C98D1A}" srcOrd="1" destOrd="0" parTransId="{FA0D3B51-C1DF-FF4E-B8F6-F8597773931C}" sibTransId="{C47A8813-1A9B-6147-86EB-554EAD01CE75}"/>
    <dgm:cxn modelId="{7738D360-6F30-AA4B-BBC3-972EEE29501E}" type="presOf" srcId="{3F88B0E5-2829-0E4B-9892-9AEB1207A32A}" destId="{F7FA9ABF-9A3E-BE4F-A2EC-EDEF200568F9}" srcOrd="0" destOrd="0" presId="urn:microsoft.com/office/officeart/2005/8/layout/pyramid2"/>
    <dgm:cxn modelId="{0B388790-4715-0D49-A4AE-6543E34099D6}" type="presOf" srcId="{D0612A02-F795-7244-B3D1-2E37FC30ED74}" destId="{F8EDF738-FB50-C946-BAD3-C9047BD0C461}" srcOrd="0" destOrd="0" presId="urn:microsoft.com/office/officeart/2005/8/layout/pyramid2"/>
    <dgm:cxn modelId="{6A6B2FA2-E58F-5D49-98A3-DE18307810B5}" type="presOf" srcId="{EBEB5474-C4E5-ED4A-BC5D-84D70A737D5F}" destId="{EFE8C98F-BED3-C048-B001-C5B1728BB5A0}" srcOrd="0" destOrd="0" presId="urn:microsoft.com/office/officeart/2005/8/layout/pyramid2"/>
    <dgm:cxn modelId="{701193AE-9736-4043-BAEF-14D83270890E}" type="presOf" srcId="{06C6652C-491E-0A4C-93F1-BBEAC4C98D1A}" destId="{64CE5790-D55F-5D4B-91E7-1A829C8AC3EA}" srcOrd="0" destOrd="0" presId="urn:microsoft.com/office/officeart/2005/8/layout/pyramid2"/>
    <dgm:cxn modelId="{25E8D5B1-7732-9547-89BA-356D8B10D526}" srcId="{EBEB5474-C4E5-ED4A-BC5D-84D70A737D5F}" destId="{396D8B7C-A57C-554A-8DAA-DF7685692B97}" srcOrd="0" destOrd="0" parTransId="{C2F3C7D6-FD5E-3642-8FFB-EE1FC7BABF99}" sibTransId="{7A168C4C-3535-EC46-A786-8CC2C431B63F}"/>
    <dgm:cxn modelId="{FF1750C3-3407-8D44-8A7D-31A4F179714D}" srcId="{EBEB5474-C4E5-ED4A-BC5D-84D70A737D5F}" destId="{D0612A02-F795-7244-B3D1-2E37FC30ED74}" srcOrd="4" destOrd="0" parTransId="{3EEEAD11-AF66-CA4F-B21B-951D01A8EAD1}" sibTransId="{31404EC9-06AA-FE4E-889C-6481628EB913}"/>
    <dgm:cxn modelId="{215BBFCD-7D9F-E44C-AD82-AFA0EC32FC48}" type="presOf" srcId="{272D4BCA-9E1F-5D40-9CDA-2CBEA951CBB0}" destId="{676C0F89-8AE1-3847-847C-E9E21FA5E54D}" srcOrd="0" destOrd="0" presId="urn:microsoft.com/office/officeart/2005/8/layout/pyramid2"/>
    <dgm:cxn modelId="{143BE9E7-ACF7-9E42-8309-1CF100344386}" srcId="{EBEB5474-C4E5-ED4A-BC5D-84D70A737D5F}" destId="{3F88B0E5-2829-0E4B-9892-9AEB1207A32A}" srcOrd="3" destOrd="0" parTransId="{B867FE21-C53A-B14A-947E-A7D498D10862}" sibTransId="{0C3C56D1-137F-9041-BBEB-D2AA23801DBB}"/>
    <dgm:cxn modelId="{9F1D53F3-091A-BD45-97A0-5CC43DA0672E}" srcId="{EBEB5474-C4E5-ED4A-BC5D-84D70A737D5F}" destId="{272D4BCA-9E1F-5D40-9CDA-2CBEA951CBB0}" srcOrd="2" destOrd="0" parTransId="{9CA7BD9D-7C74-DC4E-9B45-A75ED387B3D9}" sibTransId="{12B9979B-C878-EF49-AE69-D0A96BA1F2B0}"/>
    <dgm:cxn modelId="{2A9025FF-8358-9A4E-85E1-A412F13973BC}" srcId="{EBEB5474-C4E5-ED4A-BC5D-84D70A737D5F}" destId="{BE1CAC0A-AEEF-1A47-87E0-FB9FEDAA5308}" srcOrd="5" destOrd="0" parTransId="{BA38C648-5DA1-0545-BA24-CCFADA7DEEB7}" sibTransId="{81891085-E896-8246-A0AC-B4382250E5D2}"/>
    <dgm:cxn modelId="{440CE540-4A86-1D4F-ADA5-5130D7D65054}" type="presParOf" srcId="{EFE8C98F-BED3-C048-B001-C5B1728BB5A0}" destId="{069D289F-32E0-CF4E-ADD3-D40EA28041A9}" srcOrd="0" destOrd="0" presId="urn:microsoft.com/office/officeart/2005/8/layout/pyramid2"/>
    <dgm:cxn modelId="{3D199055-A819-C24F-8626-1B3530595C6F}" type="presParOf" srcId="{EFE8C98F-BED3-C048-B001-C5B1728BB5A0}" destId="{F10B7633-A14C-6541-9D50-5A67D76C3A92}" srcOrd="1" destOrd="0" presId="urn:microsoft.com/office/officeart/2005/8/layout/pyramid2"/>
    <dgm:cxn modelId="{A4A5B604-FB8B-C241-9A6C-06BA1EB53184}" type="presParOf" srcId="{F10B7633-A14C-6541-9D50-5A67D76C3A92}" destId="{7801EF48-103F-4549-8FF4-424F14674EB2}" srcOrd="0" destOrd="0" presId="urn:microsoft.com/office/officeart/2005/8/layout/pyramid2"/>
    <dgm:cxn modelId="{E48A6D73-9637-8749-BBFE-2CC6CB2C0233}" type="presParOf" srcId="{F10B7633-A14C-6541-9D50-5A67D76C3A92}" destId="{5B2C2E54-4527-7447-9F1F-59C9F7611048}" srcOrd="1" destOrd="0" presId="urn:microsoft.com/office/officeart/2005/8/layout/pyramid2"/>
    <dgm:cxn modelId="{14A7EC2F-BC4B-AA40-AFED-55174F67B0C1}" type="presParOf" srcId="{F10B7633-A14C-6541-9D50-5A67D76C3A92}" destId="{64CE5790-D55F-5D4B-91E7-1A829C8AC3EA}" srcOrd="2" destOrd="0" presId="urn:microsoft.com/office/officeart/2005/8/layout/pyramid2"/>
    <dgm:cxn modelId="{A79AD346-9931-7747-BBA9-309206D4934A}" type="presParOf" srcId="{F10B7633-A14C-6541-9D50-5A67D76C3A92}" destId="{D694BBA9-3649-3E4E-817F-5B5EF08326BE}" srcOrd="3" destOrd="0" presId="urn:microsoft.com/office/officeart/2005/8/layout/pyramid2"/>
    <dgm:cxn modelId="{EF7156A9-C5BC-1845-8C8F-1EF7B3E568E3}" type="presParOf" srcId="{F10B7633-A14C-6541-9D50-5A67D76C3A92}" destId="{676C0F89-8AE1-3847-847C-E9E21FA5E54D}" srcOrd="4" destOrd="0" presId="urn:microsoft.com/office/officeart/2005/8/layout/pyramid2"/>
    <dgm:cxn modelId="{E0282E55-2C8E-DF45-955F-757BE1F64C3D}" type="presParOf" srcId="{F10B7633-A14C-6541-9D50-5A67D76C3A92}" destId="{4285BCEF-D8FF-BA4D-B556-60CCFD925AF5}" srcOrd="5" destOrd="0" presId="urn:microsoft.com/office/officeart/2005/8/layout/pyramid2"/>
    <dgm:cxn modelId="{5270277C-9B9C-1641-9B53-E58B5BE8CC8B}" type="presParOf" srcId="{F10B7633-A14C-6541-9D50-5A67D76C3A92}" destId="{F7FA9ABF-9A3E-BE4F-A2EC-EDEF200568F9}" srcOrd="6" destOrd="0" presId="urn:microsoft.com/office/officeart/2005/8/layout/pyramid2"/>
    <dgm:cxn modelId="{1B3618C7-811C-F349-8D24-363FA3544BCE}" type="presParOf" srcId="{F10B7633-A14C-6541-9D50-5A67D76C3A92}" destId="{54827C6A-E9FF-DE43-9040-F1B0C68F1504}" srcOrd="7" destOrd="0" presId="urn:microsoft.com/office/officeart/2005/8/layout/pyramid2"/>
    <dgm:cxn modelId="{7A522EED-17B3-6647-8914-35223A53C1C9}" type="presParOf" srcId="{F10B7633-A14C-6541-9D50-5A67D76C3A92}" destId="{F8EDF738-FB50-C946-BAD3-C9047BD0C461}" srcOrd="8" destOrd="0" presId="urn:microsoft.com/office/officeart/2005/8/layout/pyramid2"/>
    <dgm:cxn modelId="{AE8F7EF7-5B08-F448-9841-871E678DDD94}" type="presParOf" srcId="{F10B7633-A14C-6541-9D50-5A67D76C3A92}" destId="{8C5BFB0B-8CB2-A84E-87B1-46E6042C54AE}" srcOrd="9" destOrd="0" presId="urn:microsoft.com/office/officeart/2005/8/layout/pyramid2"/>
    <dgm:cxn modelId="{95752C82-C1B1-4243-8F4F-10FCCC998B19}" type="presParOf" srcId="{F10B7633-A14C-6541-9D50-5A67D76C3A92}" destId="{952F7EEC-70CC-454A-AEDD-4219E70B8B94}" srcOrd="10" destOrd="0" presId="urn:microsoft.com/office/officeart/2005/8/layout/pyramid2"/>
    <dgm:cxn modelId="{D8F93A2D-0FF4-6241-BD61-8B8EB34F4A5C}" type="presParOf" srcId="{F10B7633-A14C-6541-9D50-5A67D76C3A92}" destId="{165F349A-A751-704E-83CA-354FBD84F0E5}" srcOrd="11"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9D289F-32E0-CF4E-ADD3-D40EA28041A9}">
      <dsp:nvSpPr>
        <dsp:cNvPr id="0" name=""/>
        <dsp:cNvSpPr/>
      </dsp:nvSpPr>
      <dsp:spPr>
        <a:xfrm>
          <a:off x="972408" y="0"/>
          <a:ext cx="5096933" cy="5096933"/>
        </a:xfrm>
        <a:prstGeom prst="triangle">
          <a:avLst/>
        </a:prstGeom>
        <a:solidFill>
          <a:schemeClr val="accent1">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801EF48-103F-4549-8FF4-424F14674EB2}">
      <dsp:nvSpPr>
        <dsp:cNvPr id="0" name=""/>
        <dsp:cNvSpPr/>
      </dsp:nvSpPr>
      <dsp:spPr>
        <a:xfrm>
          <a:off x="3520867" y="6900"/>
          <a:ext cx="3313006" cy="503720"/>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fr-CA" sz="2200" kern="1200" noProof="0" dirty="0">
              <a:latin typeface="Garamond"/>
              <a:cs typeface="Garamond"/>
            </a:rPr>
            <a:t>Papa</a:t>
          </a:r>
        </a:p>
      </dsp:txBody>
      <dsp:txXfrm>
        <a:off x="3545457" y="31490"/>
        <a:ext cx="3263826" cy="454540"/>
      </dsp:txXfrm>
    </dsp:sp>
    <dsp:sp modelId="{64CE5790-D55F-5D4B-91E7-1A829C8AC3EA}">
      <dsp:nvSpPr>
        <dsp:cNvPr id="0" name=""/>
        <dsp:cNvSpPr/>
      </dsp:nvSpPr>
      <dsp:spPr>
        <a:xfrm>
          <a:off x="3537796" y="868367"/>
          <a:ext cx="3313006" cy="503720"/>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fr-CA" sz="2200" kern="1200" noProof="0" dirty="0" err="1">
              <a:latin typeface="Garamond"/>
              <a:cs typeface="Garamond"/>
            </a:rPr>
            <a:t>Prefetto</a:t>
          </a:r>
          <a:endParaRPr lang="fr-CA" sz="2200" kern="1200" noProof="0" dirty="0">
            <a:latin typeface="Garamond"/>
            <a:cs typeface="Garamond"/>
          </a:endParaRPr>
        </a:p>
      </dsp:txBody>
      <dsp:txXfrm>
        <a:off x="3562386" y="892957"/>
        <a:ext cx="3263826" cy="454540"/>
      </dsp:txXfrm>
    </dsp:sp>
    <dsp:sp modelId="{676C0F89-8AE1-3847-847C-E9E21FA5E54D}">
      <dsp:nvSpPr>
        <dsp:cNvPr id="0" name=""/>
        <dsp:cNvSpPr/>
      </dsp:nvSpPr>
      <dsp:spPr>
        <a:xfrm>
          <a:off x="3537796" y="1541141"/>
          <a:ext cx="3313006" cy="503720"/>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fr-CA" sz="2200" kern="1200" noProof="0" dirty="0" err="1">
              <a:latin typeface="Garamond"/>
              <a:cs typeface="Garamond"/>
            </a:rPr>
            <a:t>Cardinali</a:t>
          </a:r>
          <a:endParaRPr lang="fr-CA" sz="2200" kern="1200" noProof="0" dirty="0">
            <a:latin typeface="Garamond"/>
            <a:cs typeface="Garamond"/>
          </a:endParaRPr>
        </a:p>
      </dsp:txBody>
      <dsp:txXfrm>
        <a:off x="3562386" y="1565731"/>
        <a:ext cx="3263826" cy="454540"/>
      </dsp:txXfrm>
    </dsp:sp>
    <dsp:sp modelId="{F7FA9ABF-9A3E-BE4F-A2EC-EDEF200568F9}">
      <dsp:nvSpPr>
        <dsp:cNvPr id="0" name=""/>
        <dsp:cNvSpPr/>
      </dsp:nvSpPr>
      <dsp:spPr>
        <a:xfrm>
          <a:off x="3537796" y="2321741"/>
          <a:ext cx="3313006" cy="503720"/>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fr-CA" sz="2200" b="1" kern="1200" noProof="0" dirty="0" err="1">
              <a:latin typeface="Garamond"/>
              <a:cs typeface="Garamond"/>
            </a:rPr>
            <a:t>Segretario</a:t>
          </a:r>
          <a:endParaRPr lang="fr-CA" sz="2200" b="1" kern="1200" noProof="0" dirty="0">
            <a:latin typeface="Garamond"/>
            <a:cs typeface="Garamond"/>
          </a:endParaRPr>
        </a:p>
      </dsp:txBody>
      <dsp:txXfrm>
        <a:off x="3562386" y="2346331"/>
        <a:ext cx="3263826" cy="454540"/>
      </dsp:txXfrm>
    </dsp:sp>
    <dsp:sp modelId="{F8EDF738-FB50-C946-BAD3-C9047BD0C461}">
      <dsp:nvSpPr>
        <dsp:cNvPr id="0" name=""/>
        <dsp:cNvSpPr/>
      </dsp:nvSpPr>
      <dsp:spPr>
        <a:xfrm>
          <a:off x="3537796" y="3061530"/>
          <a:ext cx="3313006" cy="503720"/>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fr-CA" sz="2200" kern="1200" noProof="0" dirty="0" err="1">
              <a:latin typeface="Garamond"/>
              <a:cs typeface="Garamond"/>
            </a:rPr>
            <a:t>Minutanti</a:t>
          </a:r>
          <a:r>
            <a:rPr lang="fr-CA" sz="2200" kern="1200" noProof="0" dirty="0">
              <a:latin typeface="Garamond"/>
              <a:cs typeface="Garamond"/>
            </a:rPr>
            <a:t> et </a:t>
          </a:r>
          <a:r>
            <a:rPr lang="fr-CA" sz="2200" kern="1200" noProof="0" dirty="0" err="1">
              <a:latin typeface="Garamond"/>
              <a:cs typeface="Garamond"/>
            </a:rPr>
            <a:t>consultori</a:t>
          </a:r>
          <a:endParaRPr lang="fr-CA" sz="2200" kern="1200" noProof="0" dirty="0">
            <a:latin typeface="Garamond"/>
            <a:cs typeface="Garamond"/>
          </a:endParaRPr>
        </a:p>
      </dsp:txBody>
      <dsp:txXfrm>
        <a:off x="3562386" y="3086120"/>
        <a:ext cx="3263826" cy="454540"/>
      </dsp:txXfrm>
    </dsp:sp>
    <dsp:sp modelId="{952F7EEC-70CC-454A-AEDD-4219E70B8B94}">
      <dsp:nvSpPr>
        <dsp:cNvPr id="0" name=""/>
        <dsp:cNvSpPr/>
      </dsp:nvSpPr>
      <dsp:spPr>
        <a:xfrm>
          <a:off x="3505229" y="3902522"/>
          <a:ext cx="3313006" cy="1177476"/>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fr-CA" sz="2000" kern="1200" noProof="0" dirty="0" err="1">
              <a:latin typeface="Garamond"/>
              <a:cs typeface="Garamond"/>
            </a:rPr>
            <a:t>Nunzi</a:t>
          </a:r>
          <a:r>
            <a:rPr lang="fr-CA" sz="2000" kern="1200" noProof="0" dirty="0">
              <a:latin typeface="Garamond"/>
              <a:cs typeface="Garamond"/>
            </a:rPr>
            <a:t> e </a:t>
          </a:r>
          <a:r>
            <a:rPr lang="fr-CA" sz="2000" kern="1200" noProof="0" dirty="0" err="1">
              <a:latin typeface="Garamond"/>
              <a:cs typeface="Garamond"/>
            </a:rPr>
            <a:t>vicari</a:t>
          </a:r>
          <a:r>
            <a:rPr lang="fr-CA" sz="2000" kern="1200" noProof="0" dirty="0">
              <a:latin typeface="Garamond"/>
              <a:cs typeface="Garamond"/>
            </a:rPr>
            <a:t> apostolici, </a:t>
          </a:r>
          <a:r>
            <a:rPr lang="fr-CA" sz="2000" kern="1200" noProof="0" dirty="0" err="1">
              <a:latin typeface="Garamond"/>
              <a:cs typeface="Garamond"/>
            </a:rPr>
            <a:t>missionari</a:t>
          </a:r>
          <a:r>
            <a:rPr lang="fr-CA" sz="2000" kern="1200" noProof="0" dirty="0">
              <a:latin typeface="Garamond"/>
              <a:cs typeface="Garamond"/>
            </a:rPr>
            <a:t> (</a:t>
          </a:r>
          <a:r>
            <a:rPr lang="fr-CA" sz="2000" kern="1200" noProof="0" dirty="0" err="1">
              <a:latin typeface="Garamond"/>
              <a:cs typeface="Garamond"/>
            </a:rPr>
            <a:t>ordini</a:t>
          </a:r>
          <a:r>
            <a:rPr lang="fr-CA" sz="2000" kern="1200" noProof="0" dirty="0">
              <a:latin typeface="Garamond"/>
              <a:cs typeface="Garamond"/>
            </a:rPr>
            <a:t> </a:t>
          </a:r>
          <a:r>
            <a:rPr lang="fr-CA" sz="2000" kern="1200" noProof="0" dirty="0" err="1">
              <a:latin typeface="Garamond"/>
              <a:cs typeface="Garamond"/>
            </a:rPr>
            <a:t>religiosi</a:t>
          </a:r>
          <a:r>
            <a:rPr lang="fr-CA" sz="2000" kern="1200" noProof="0" dirty="0">
              <a:latin typeface="Garamond"/>
              <a:cs typeface="Garamond"/>
            </a:rPr>
            <a:t> e </a:t>
          </a:r>
          <a:r>
            <a:rPr lang="fr-CA" sz="2000" kern="1200" noProof="0" dirty="0" err="1">
              <a:latin typeface="Garamond"/>
              <a:cs typeface="Garamond"/>
            </a:rPr>
            <a:t>allievi</a:t>
          </a:r>
          <a:r>
            <a:rPr lang="fr-CA" sz="2000" kern="1200" noProof="0" dirty="0">
              <a:latin typeface="Garamond"/>
              <a:cs typeface="Garamond"/>
            </a:rPr>
            <a:t> </a:t>
          </a:r>
          <a:r>
            <a:rPr lang="fr-CA" sz="2000" kern="1200" noProof="0" dirty="0" err="1">
              <a:latin typeface="Garamond"/>
              <a:cs typeface="Garamond"/>
            </a:rPr>
            <a:t>del</a:t>
          </a:r>
          <a:r>
            <a:rPr lang="fr-CA" sz="2000" kern="1200" noProof="0" dirty="0">
              <a:latin typeface="Garamond"/>
              <a:cs typeface="Garamond"/>
            </a:rPr>
            <a:t> </a:t>
          </a:r>
          <a:r>
            <a:rPr lang="fr-CA" sz="2000" kern="1200" noProof="0" dirty="0" err="1">
              <a:latin typeface="Garamond"/>
              <a:cs typeface="Garamond"/>
            </a:rPr>
            <a:t>Collegio</a:t>
          </a:r>
          <a:r>
            <a:rPr lang="fr-CA" sz="2000" kern="1200" noProof="0" dirty="0">
              <a:latin typeface="Garamond"/>
              <a:cs typeface="Garamond"/>
            </a:rPr>
            <a:t> </a:t>
          </a:r>
          <a:r>
            <a:rPr lang="fr-CA" sz="2000" kern="1200" noProof="0" dirty="0" err="1">
              <a:latin typeface="Garamond"/>
              <a:cs typeface="Garamond"/>
            </a:rPr>
            <a:t>Urbano</a:t>
          </a:r>
          <a:r>
            <a:rPr lang="fr-CA" sz="2000" kern="1200" noProof="0" dirty="0">
              <a:latin typeface="Garamond"/>
              <a:cs typeface="Garamond"/>
            </a:rPr>
            <a:t>)</a:t>
          </a:r>
        </a:p>
      </dsp:txBody>
      <dsp:txXfrm>
        <a:off x="3562709" y="3960002"/>
        <a:ext cx="3198046" cy="1062516"/>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41615B3-ED43-264B-A84F-F62F23C81E8A}" type="datetimeFigureOut">
              <a:rPr lang="it-IT" smtClean="0"/>
              <a:t>18/12/23</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DDC208-607F-8F40-BD7A-1E2E17BF9B13}" type="slidenum">
              <a:rPr lang="it-IT" smtClean="0"/>
              <a:t>‹N›</a:t>
            </a:fld>
            <a:endParaRPr lang="it-IT"/>
          </a:p>
        </p:txBody>
      </p:sp>
    </p:spTree>
    <p:extLst>
      <p:ext uri="{BB962C8B-B14F-4D97-AF65-F5344CB8AC3E}">
        <p14:creationId xmlns:p14="http://schemas.microsoft.com/office/powerpoint/2010/main" val="345527385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err="1"/>
              <a:t>Capucins</a:t>
            </a:r>
            <a:r>
              <a:rPr lang="it-IT" baseline="0" dirty="0"/>
              <a:t>: 1528, </a:t>
            </a:r>
            <a:r>
              <a:rPr lang="it-IT" baseline="0" dirty="0" err="1"/>
              <a:t>Jésuites</a:t>
            </a:r>
            <a:r>
              <a:rPr lang="it-IT" baseline="0" dirty="0"/>
              <a:t>: 1540, </a:t>
            </a:r>
            <a:r>
              <a:rPr lang="it-IT" dirty="0" err="1"/>
              <a:t>Carmes</a:t>
            </a:r>
            <a:r>
              <a:rPr lang="it-IT" dirty="0"/>
              <a:t> </a:t>
            </a:r>
            <a:r>
              <a:rPr lang="it-IT" dirty="0" err="1"/>
              <a:t>déchaux</a:t>
            </a:r>
            <a:r>
              <a:rPr lang="it-IT" dirty="0"/>
              <a:t>: 1573</a:t>
            </a:r>
          </a:p>
        </p:txBody>
      </p:sp>
      <p:sp>
        <p:nvSpPr>
          <p:cNvPr id="4" name="Segnaposto numero diapositiva 3"/>
          <p:cNvSpPr>
            <a:spLocks noGrp="1"/>
          </p:cNvSpPr>
          <p:nvPr>
            <p:ph type="sldNum" sz="quarter" idx="10"/>
          </p:nvPr>
        </p:nvSpPr>
        <p:spPr/>
        <p:txBody>
          <a:bodyPr/>
          <a:lstStyle/>
          <a:p>
            <a:fld id="{53BDAAEA-B61E-014D-B8A2-A9FFCAC3443F}" type="slidenum">
              <a:rPr lang="it-IT" smtClean="0">
                <a:solidFill>
                  <a:prstClr val="black"/>
                </a:solidFill>
                <a:latin typeface="Calibri"/>
              </a:rPr>
              <a:pPr/>
              <a:t>2</a:t>
            </a:fld>
            <a:endParaRPr lang="it-IT">
              <a:solidFill>
                <a:prstClr val="black"/>
              </a:solidFill>
              <a:latin typeface="Calibri"/>
            </a:endParaRPr>
          </a:p>
        </p:txBody>
      </p:sp>
    </p:spTree>
    <p:extLst>
      <p:ext uri="{BB962C8B-B14F-4D97-AF65-F5344CB8AC3E}">
        <p14:creationId xmlns:p14="http://schemas.microsoft.com/office/powerpoint/2010/main" val="38591531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020EB09-3AB9-BC45-B01F-C283E9154F39}" type="slidenum">
              <a:rPr lang="it-IT" smtClean="0">
                <a:solidFill>
                  <a:prstClr val="black"/>
                </a:solidFill>
                <a:latin typeface="Calibri"/>
              </a:rPr>
              <a:pPr/>
              <a:t>8</a:t>
            </a:fld>
            <a:endParaRPr lang="it-IT">
              <a:solidFill>
                <a:prstClr val="black"/>
              </a:solidFill>
              <a:latin typeface="Calibri"/>
            </a:endParaRPr>
          </a:p>
        </p:txBody>
      </p:sp>
    </p:spTree>
    <p:extLst>
      <p:ext uri="{BB962C8B-B14F-4D97-AF65-F5344CB8AC3E}">
        <p14:creationId xmlns:p14="http://schemas.microsoft.com/office/powerpoint/2010/main" val="1119817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020EB09-3AB9-BC45-B01F-C283E9154F39}" type="slidenum">
              <a:rPr lang="it-IT" smtClean="0">
                <a:solidFill>
                  <a:prstClr val="black"/>
                </a:solidFill>
                <a:latin typeface="Calibri"/>
              </a:rPr>
              <a:pPr/>
              <a:t>9</a:t>
            </a:fld>
            <a:endParaRPr lang="it-IT">
              <a:solidFill>
                <a:prstClr val="black"/>
              </a:solidFill>
              <a:latin typeface="Calibri"/>
            </a:endParaRPr>
          </a:p>
        </p:txBody>
      </p:sp>
    </p:spTree>
    <p:extLst>
      <p:ext uri="{BB962C8B-B14F-4D97-AF65-F5344CB8AC3E}">
        <p14:creationId xmlns:p14="http://schemas.microsoft.com/office/powerpoint/2010/main" val="111981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Ordini religiosi che collaborarono</a:t>
            </a:r>
            <a:r>
              <a:rPr lang="it-IT" baseline="0" dirty="0"/>
              <a:t> strettamente </a:t>
            </a:r>
            <a:r>
              <a:rPr lang="it-IT" dirty="0"/>
              <a:t>con</a:t>
            </a:r>
            <a:r>
              <a:rPr lang="it-IT" baseline="0" dirty="0"/>
              <a:t> </a:t>
            </a:r>
            <a:r>
              <a:rPr lang="it-IT" dirty="0"/>
              <a:t>la Propaganda: Cappuccini, Carmelitani Scalzi, Frati Minori; rivalità con i Gesuiti</a:t>
            </a:r>
          </a:p>
        </p:txBody>
      </p:sp>
      <p:sp>
        <p:nvSpPr>
          <p:cNvPr id="4" name="Segnaposto numero diapositiva 3"/>
          <p:cNvSpPr>
            <a:spLocks noGrp="1"/>
          </p:cNvSpPr>
          <p:nvPr>
            <p:ph type="sldNum" sz="quarter" idx="10"/>
          </p:nvPr>
        </p:nvSpPr>
        <p:spPr/>
        <p:txBody>
          <a:bodyPr/>
          <a:lstStyle/>
          <a:p>
            <a:fld id="{53BDAAEA-B61E-014D-B8A2-A9FFCAC3443F}" type="slidenum">
              <a:rPr lang="it-IT" smtClean="0"/>
              <a:t>22</a:t>
            </a:fld>
            <a:endParaRPr lang="it-IT"/>
          </a:p>
        </p:txBody>
      </p:sp>
    </p:spTree>
    <p:extLst>
      <p:ext uri="{BB962C8B-B14F-4D97-AF65-F5344CB8AC3E}">
        <p14:creationId xmlns:p14="http://schemas.microsoft.com/office/powerpoint/2010/main" val="23097155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kern="1200" dirty="0">
                <a:solidFill>
                  <a:schemeClr val="tx1"/>
                </a:solidFill>
                <a:latin typeface="+mn-lt"/>
                <a:ea typeface="+mn-ea"/>
                <a:cs typeface="+mn-cs"/>
              </a:rPr>
              <a:t>Josef Wagner-</a:t>
            </a:r>
            <a:r>
              <a:rPr lang="it-IT" sz="1200" kern="1200" dirty="0" err="1">
                <a:solidFill>
                  <a:schemeClr val="tx1"/>
                </a:solidFill>
                <a:latin typeface="+mn-lt"/>
                <a:ea typeface="+mn-ea"/>
                <a:cs typeface="+mn-cs"/>
              </a:rPr>
              <a:t>Hohenberg</a:t>
            </a:r>
            <a:r>
              <a:rPr lang="it-IT" sz="1200" kern="1200" dirty="0">
                <a:solidFill>
                  <a:schemeClr val="tx1"/>
                </a:solidFill>
                <a:latin typeface="+mn-lt"/>
                <a:ea typeface="+mn-ea"/>
                <a:cs typeface="+mn-cs"/>
              </a:rPr>
              <a:t>, </a:t>
            </a:r>
            <a:r>
              <a:rPr lang="it-IT" sz="1200" i="1" kern="1200" dirty="0">
                <a:solidFill>
                  <a:schemeClr val="tx1"/>
                </a:solidFill>
                <a:latin typeface="+mn-lt"/>
                <a:ea typeface="+mn-ea"/>
                <a:cs typeface="+mn-cs"/>
              </a:rPr>
              <a:t>Im </a:t>
            </a:r>
            <a:r>
              <a:rPr lang="it-IT" sz="1200" i="1" kern="1200" dirty="0" err="1">
                <a:solidFill>
                  <a:schemeClr val="tx1"/>
                </a:solidFill>
                <a:latin typeface="+mn-lt"/>
                <a:ea typeface="+mn-ea"/>
                <a:cs typeface="+mn-cs"/>
              </a:rPr>
              <a:t>Scriptorium</a:t>
            </a:r>
            <a:endParaRPr lang="it-IT" i="1" dirty="0"/>
          </a:p>
        </p:txBody>
      </p:sp>
      <p:sp>
        <p:nvSpPr>
          <p:cNvPr id="4" name="Segnaposto numero diapositiva 3"/>
          <p:cNvSpPr>
            <a:spLocks noGrp="1"/>
          </p:cNvSpPr>
          <p:nvPr>
            <p:ph type="sldNum" sz="quarter" idx="10"/>
          </p:nvPr>
        </p:nvSpPr>
        <p:spPr/>
        <p:txBody>
          <a:bodyPr/>
          <a:lstStyle/>
          <a:p>
            <a:fld id="{21DDC208-607F-8F40-BD7A-1E2E17BF9B13}" type="slidenum">
              <a:rPr lang="it-IT" smtClean="0"/>
              <a:t>23</a:t>
            </a:fld>
            <a:endParaRPr lang="it-IT"/>
          </a:p>
        </p:txBody>
      </p:sp>
    </p:spTree>
    <p:extLst>
      <p:ext uri="{BB962C8B-B14F-4D97-AF65-F5344CB8AC3E}">
        <p14:creationId xmlns:p14="http://schemas.microsoft.com/office/powerpoint/2010/main" val="1507589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b="0" i="0" u="none" strike="noStrike" kern="1200" baseline="0" dirty="0">
                <a:solidFill>
                  <a:schemeClr val="tx1"/>
                </a:solidFill>
                <a:latin typeface="+mn-lt"/>
                <a:ea typeface="+mn-ea"/>
                <a:cs typeface="+mn-cs"/>
              </a:rPr>
              <a:t>La « divisione del monde » dell’8 marzo 1622, preparata da monsignor Giovanni Battista Agucchi, segretario particolare del </a:t>
            </a:r>
            <a:r>
              <a:rPr lang="it-IT" sz="1200" b="0" i="0" u="none" strike="noStrike" kern="1200" baseline="0" dirty="0" err="1">
                <a:solidFill>
                  <a:schemeClr val="tx1"/>
                </a:solidFill>
                <a:latin typeface="+mn-lt"/>
                <a:ea typeface="+mn-ea"/>
                <a:cs typeface="+mn-cs"/>
              </a:rPr>
              <a:t>pape</a:t>
            </a:r>
            <a:r>
              <a:rPr lang="it-IT" sz="1200" b="0" i="0" u="none" strike="noStrike" kern="1200" baseline="0" dirty="0">
                <a:solidFill>
                  <a:schemeClr val="tx1"/>
                </a:solidFill>
                <a:latin typeface="+mn-lt"/>
                <a:ea typeface="+mn-ea"/>
                <a:cs typeface="+mn-cs"/>
              </a:rPr>
              <a:t> e membro della Propaganda. Sulla base di una concezione “geopolitica”, Agucchi aveva operato una divisione del pianeta in tredici zone, ciascuna affidata alla responsabilità di un cardinale membro della Congregazione, e attribuita anche a un nunzio, vicario apostolico o prefetto di missione.</a:t>
            </a:r>
            <a:endParaRPr lang="it-IT" dirty="0"/>
          </a:p>
        </p:txBody>
      </p:sp>
      <p:sp>
        <p:nvSpPr>
          <p:cNvPr id="4" name="Segnaposto numero diapositiva 3"/>
          <p:cNvSpPr>
            <a:spLocks noGrp="1"/>
          </p:cNvSpPr>
          <p:nvPr>
            <p:ph type="sldNum" sz="quarter" idx="10"/>
          </p:nvPr>
        </p:nvSpPr>
        <p:spPr/>
        <p:txBody>
          <a:bodyPr/>
          <a:lstStyle/>
          <a:p>
            <a:fld id="{53BDAAEA-B61E-014D-B8A2-A9FFCAC3443F}" type="slidenum">
              <a:rPr lang="it-IT" smtClean="0"/>
              <a:t>24</a:t>
            </a:fld>
            <a:endParaRPr lang="it-IT"/>
          </a:p>
        </p:txBody>
      </p:sp>
    </p:spTree>
    <p:extLst>
      <p:ext uri="{BB962C8B-B14F-4D97-AF65-F5344CB8AC3E}">
        <p14:creationId xmlns:p14="http://schemas.microsoft.com/office/powerpoint/2010/main" val="18830995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i="1" dirty="0"/>
              <a:t>Capita </a:t>
            </a:r>
            <a:r>
              <a:rPr lang="it-IT" i="1" dirty="0" err="1"/>
              <a:t>quibus</a:t>
            </a:r>
            <a:r>
              <a:rPr lang="it-IT" i="1" dirty="0"/>
              <a:t> </a:t>
            </a:r>
            <a:r>
              <a:rPr lang="it-IT" i="1" dirty="0" err="1"/>
              <a:t>respondere</a:t>
            </a:r>
            <a:r>
              <a:rPr lang="it-IT" i="1" dirty="0"/>
              <a:t> </a:t>
            </a:r>
            <a:r>
              <a:rPr lang="it-IT" i="1" dirty="0" err="1"/>
              <a:t>debent</a:t>
            </a:r>
            <a:r>
              <a:rPr lang="it-IT" i="1" dirty="0"/>
              <a:t> </a:t>
            </a:r>
            <a:r>
              <a:rPr lang="it-IT" i="1" dirty="0" err="1"/>
              <a:t>Missionarii</a:t>
            </a:r>
            <a:r>
              <a:rPr lang="it-IT" i="1" dirty="0"/>
              <a:t>, ut de </a:t>
            </a:r>
            <a:r>
              <a:rPr lang="it-IT" i="1" dirty="0" err="1"/>
              <a:t>regionibus</a:t>
            </a:r>
            <a:r>
              <a:rPr lang="it-IT" i="1" baseline="0" dirty="0"/>
              <a:t> </a:t>
            </a:r>
            <a:r>
              <a:rPr lang="it-IT" i="1" baseline="0" dirty="0" err="1"/>
              <a:t>sibi</a:t>
            </a:r>
            <a:r>
              <a:rPr lang="it-IT" i="1" baseline="0" dirty="0"/>
              <a:t> </a:t>
            </a:r>
            <a:r>
              <a:rPr lang="it-IT" i="1" baseline="0" dirty="0" err="1"/>
              <a:t>commissis</a:t>
            </a:r>
            <a:r>
              <a:rPr lang="it-IT" i="1" baseline="0" dirty="0"/>
              <a:t> </a:t>
            </a:r>
            <a:r>
              <a:rPr lang="it-IT" i="1" baseline="0" dirty="0" err="1"/>
              <a:t>plenam</a:t>
            </a:r>
            <a:r>
              <a:rPr lang="it-IT" i="1" baseline="0" dirty="0"/>
              <a:t> S. </a:t>
            </a:r>
            <a:r>
              <a:rPr lang="it-IT" i="1" baseline="0" dirty="0" err="1"/>
              <a:t>Congregationi</a:t>
            </a:r>
            <a:r>
              <a:rPr lang="it-IT" i="1" baseline="0" dirty="0"/>
              <a:t> </a:t>
            </a:r>
            <a:r>
              <a:rPr lang="it-IT" i="1" baseline="0" dirty="0" err="1"/>
              <a:t>rationem</a:t>
            </a:r>
            <a:r>
              <a:rPr lang="it-IT" i="1" baseline="0" dirty="0"/>
              <a:t> </a:t>
            </a:r>
            <a:r>
              <a:rPr lang="it-IT" i="1" baseline="0" dirty="0" err="1"/>
              <a:t>reddant</a:t>
            </a:r>
            <a:endParaRPr lang="it-IT" i="1" dirty="0"/>
          </a:p>
        </p:txBody>
      </p:sp>
      <p:sp>
        <p:nvSpPr>
          <p:cNvPr id="4" name="Segnaposto numero diapositiva 3"/>
          <p:cNvSpPr>
            <a:spLocks noGrp="1"/>
          </p:cNvSpPr>
          <p:nvPr>
            <p:ph type="sldNum" sz="quarter" idx="10"/>
          </p:nvPr>
        </p:nvSpPr>
        <p:spPr/>
        <p:txBody>
          <a:bodyPr/>
          <a:lstStyle/>
          <a:p>
            <a:fld id="{53BDAAEA-B61E-014D-B8A2-A9FFCAC3443F}" type="slidenum">
              <a:rPr lang="it-IT" smtClean="0"/>
              <a:t>25</a:t>
            </a:fld>
            <a:endParaRPr lang="it-IT"/>
          </a:p>
        </p:txBody>
      </p:sp>
    </p:spTree>
    <p:extLst>
      <p:ext uri="{BB962C8B-B14F-4D97-AF65-F5344CB8AC3E}">
        <p14:creationId xmlns:p14="http://schemas.microsoft.com/office/powerpoint/2010/main" val="19659007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53BDAAEA-B61E-014D-B8A2-A9FFCAC3443F}" type="slidenum">
              <a:rPr lang="it-IT" smtClean="0"/>
              <a:t>26</a:t>
            </a:fld>
            <a:endParaRPr lang="it-IT"/>
          </a:p>
        </p:txBody>
      </p:sp>
    </p:spTree>
    <p:extLst>
      <p:ext uri="{BB962C8B-B14F-4D97-AF65-F5344CB8AC3E}">
        <p14:creationId xmlns:p14="http://schemas.microsoft.com/office/powerpoint/2010/main" val="2827678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Risala Mar </a:t>
            </a:r>
            <a:r>
              <a:rPr lang="it-IT" dirty="0" err="1"/>
              <a:t>Bulus</a:t>
            </a:r>
            <a:r>
              <a:rPr lang="it-IT" dirty="0"/>
              <a:t> </a:t>
            </a:r>
            <a:r>
              <a:rPr lang="it-IT" dirty="0" err="1"/>
              <a:t>Rasul</a:t>
            </a:r>
            <a:r>
              <a:rPr lang="it-IT" dirty="0"/>
              <a:t> al-</a:t>
            </a:r>
            <a:r>
              <a:rPr lang="it-IT" dirty="0" err="1"/>
              <a:t>ulà</a:t>
            </a:r>
            <a:r>
              <a:rPr lang="it-IT" dirty="0"/>
              <a:t> ila </a:t>
            </a:r>
            <a:r>
              <a:rPr lang="it-IT" dirty="0" err="1"/>
              <a:t>ahl</a:t>
            </a:r>
            <a:r>
              <a:rPr lang="it-IT" dirty="0"/>
              <a:t> </a:t>
            </a:r>
            <a:r>
              <a:rPr lang="it-IT" dirty="0" err="1"/>
              <a:t>Qurinthiya</a:t>
            </a:r>
            <a:r>
              <a:rPr lang="it-IT" dirty="0"/>
              <a:t> (première</a:t>
            </a:r>
            <a:r>
              <a:rPr lang="it-IT" baseline="0" dirty="0"/>
              <a:t> </a:t>
            </a:r>
            <a:r>
              <a:rPr lang="it-IT" baseline="0" dirty="0" err="1"/>
              <a:t>Bible</a:t>
            </a:r>
            <a:r>
              <a:rPr lang="it-IT" baseline="0" dirty="0"/>
              <a:t> en arabe 1671</a:t>
            </a:r>
            <a:r>
              <a:rPr lang="it-IT" dirty="0"/>
              <a:t>)</a:t>
            </a:r>
          </a:p>
        </p:txBody>
      </p:sp>
      <p:sp>
        <p:nvSpPr>
          <p:cNvPr id="4" name="Segnaposto numero diapositiva 3"/>
          <p:cNvSpPr>
            <a:spLocks noGrp="1"/>
          </p:cNvSpPr>
          <p:nvPr>
            <p:ph type="sldNum" sz="quarter" idx="10"/>
          </p:nvPr>
        </p:nvSpPr>
        <p:spPr/>
        <p:txBody>
          <a:bodyPr/>
          <a:lstStyle/>
          <a:p>
            <a:fld id="{53BDAAEA-B61E-014D-B8A2-A9FFCAC3443F}" type="slidenum">
              <a:rPr lang="it-IT" smtClean="0"/>
              <a:t>27</a:t>
            </a:fld>
            <a:endParaRPr lang="it-IT"/>
          </a:p>
        </p:txBody>
      </p:sp>
    </p:spTree>
    <p:extLst>
      <p:ext uri="{BB962C8B-B14F-4D97-AF65-F5344CB8AC3E}">
        <p14:creationId xmlns:p14="http://schemas.microsoft.com/office/powerpoint/2010/main" val="14720012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Liste </a:t>
            </a:r>
            <a:r>
              <a:rPr lang="it-IT" dirty="0" err="1"/>
              <a:t>des</a:t>
            </a:r>
            <a:r>
              <a:rPr lang="it-IT" dirty="0"/>
              <a:t> </a:t>
            </a:r>
            <a:r>
              <a:rPr lang="it-IT" dirty="0" err="1"/>
              <a:t>livres</a:t>
            </a:r>
            <a:r>
              <a:rPr lang="it-IT" dirty="0"/>
              <a:t> </a:t>
            </a:r>
            <a:r>
              <a:rPr lang="it-IT" dirty="0" err="1"/>
              <a:t>imprimés</a:t>
            </a:r>
            <a:r>
              <a:rPr lang="it-IT" dirty="0"/>
              <a:t> par la Propagande et </a:t>
            </a:r>
            <a:r>
              <a:rPr lang="it-IT" dirty="0" err="1"/>
              <a:t>caractères</a:t>
            </a:r>
            <a:r>
              <a:rPr lang="it-IT" baseline="0" dirty="0"/>
              <a:t> </a:t>
            </a:r>
            <a:r>
              <a:rPr lang="it-IT" baseline="0" dirty="0" err="1"/>
              <a:t>typographiques</a:t>
            </a:r>
            <a:r>
              <a:rPr lang="it-IT" baseline="0" dirty="0"/>
              <a:t> </a:t>
            </a:r>
            <a:r>
              <a:rPr lang="it-IT" baseline="0" dirty="0" err="1"/>
              <a:t>chinois</a:t>
            </a:r>
            <a:endParaRPr lang="it-IT" dirty="0"/>
          </a:p>
        </p:txBody>
      </p:sp>
      <p:sp>
        <p:nvSpPr>
          <p:cNvPr id="4" name="Segnaposto numero diapositiva 3"/>
          <p:cNvSpPr>
            <a:spLocks noGrp="1"/>
          </p:cNvSpPr>
          <p:nvPr>
            <p:ph type="sldNum" sz="quarter" idx="10"/>
          </p:nvPr>
        </p:nvSpPr>
        <p:spPr/>
        <p:txBody>
          <a:bodyPr/>
          <a:lstStyle/>
          <a:p>
            <a:fld id="{53BDAAEA-B61E-014D-B8A2-A9FFCAC3443F}" type="slidenum">
              <a:rPr lang="it-IT" smtClean="0"/>
              <a:t>28</a:t>
            </a:fld>
            <a:endParaRPr lang="it-IT"/>
          </a:p>
        </p:txBody>
      </p:sp>
    </p:spTree>
    <p:extLst>
      <p:ext uri="{BB962C8B-B14F-4D97-AF65-F5344CB8AC3E}">
        <p14:creationId xmlns:p14="http://schemas.microsoft.com/office/powerpoint/2010/main" val="16250725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Logo de la </a:t>
            </a:r>
            <a:r>
              <a:rPr lang="it-IT" dirty="0" err="1"/>
              <a:t>typographie</a:t>
            </a:r>
            <a:endParaRPr lang="it-IT" dirty="0"/>
          </a:p>
        </p:txBody>
      </p:sp>
      <p:sp>
        <p:nvSpPr>
          <p:cNvPr id="4" name="Segnaposto numero diapositiva 3"/>
          <p:cNvSpPr>
            <a:spLocks noGrp="1"/>
          </p:cNvSpPr>
          <p:nvPr>
            <p:ph type="sldNum" sz="quarter" idx="10"/>
          </p:nvPr>
        </p:nvSpPr>
        <p:spPr/>
        <p:txBody>
          <a:bodyPr/>
          <a:lstStyle/>
          <a:p>
            <a:fld id="{53BDAAEA-B61E-014D-B8A2-A9FFCAC3443F}" type="slidenum">
              <a:rPr lang="it-IT" smtClean="0"/>
              <a:t>29</a:t>
            </a:fld>
            <a:endParaRPr lang="it-IT"/>
          </a:p>
        </p:txBody>
      </p:sp>
    </p:spTree>
    <p:extLst>
      <p:ext uri="{BB962C8B-B14F-4D97-AF65-F5344CB8AC3E}">
        <p14:creationId xmlns:p14="http://schemas.microsoft.com/office/powerpoint/2010/main" val="2144021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Palazzo </a:t>
            </a:r>
            <a:r>
              <a:rPr lang="it-IT" dirty="0" err="1"/>
              <a:t>Ferratini</a:t>
            </a:r>
            <a:r>
              <a:rPr lang="it-IT" dirty="0"/>
              <a:t> a Piazza di Spagna: posti per 12 studenti finanziati dall'umanista e prelato spagnolo Juan </a:t>
            </a:r>
            <a:r>
              <a:rPr lang="it-IT" dirty="0" err="1"/>
              <a:t>Baptista</a:t>
            </a:r>
            <a:r>
              <a:rPr lang="it-IT" dirty="0"/>
              <a:t> </a:t>
            </a:r>
            <a:r>
              <a:rPr lang="it-IT" dirty="0" err="1"/>
              <a:t>Vives</a:t>
            </a:r>
            <a:r>
              <a:rPr lang="it-IT" dirty="0"/>
              <a:t>; ma è il fratello del Papa, il cardinale cappuccino Antonio </a:t>
            </a:r>
            <a:r>
              <a:rPr lang="it-IT" dirty="0" err="1"/>
              <a:t>Barberini</a:t>
            </a:r>
            <a:r>
              <a:rPr lang="it-IT" dirty="0"/>
              <a:t>, ad aumentare il numero delle</a:t>
            </a:r>
            <a:r>
              <a:rPr lang="it-IT" baseline="0" dirty="0"/>
              <a:t> borse di studio</a:t>
            </a:r>
            <a:r>
              <a:rPr lang="it-IT" dirty="0"/>
              <a:t>; nel 1645 il numero degli studenti fu fissato a 40, e il principio che ne registrò la scelta fu quello di accogliere giovani (14 anni) appartenenti a nazioni che non avevano un collegio nazionale a Roma</a:t>
            </a:r>
          </a:p>
        </p:txBody>
      </p:sp>
      <p:sp>
        <p:nvSpPr>
          <p:cNvPr id="4" name="Segnaposto numero diapositiva 3"/>
          <p:cNvSpPr>
            <a:spLocks noGrp="1"/>
          </p:cNvSpPr>
          <p:nvPr>
            <p:ph type="sldNum" sz="quarter" idx="10"/>
          </p:nvPr>
        </p:nvSpPr>
        <p:spPr/>
        <p:txBody>
          <a:bodyPr/>
          <a:lstStyle/>
          <a:p>
            <a:fld id="{53BDAAEA-B61E-014D-B8A2-A9FFCAC3443F}" type="slidenum">
              <a:rPr lang="it-IT" smtClean="0"/>
              <a:t>30</a:t>
            </a:fld>
            <a:endParaRPr lang="it-IT"/>
          </a:p>
        </p:txBody>
      </p:sp>
    </p:spTree>
    <p:extLst>
      <p:ext uri="{BB962C8B-B14F-4D97-AF65-F5344CB8AC3E}">
        <p14:creationId xmlns:p14="http://schemas.microsoft.com/office/powerpoint/2010/main" val="30119516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it-IT" sz="1200" kern="1200" dirty="0">
                <a:solidFill>
                  <a:schemeClr val="tx1"/>
                </a:solidFill>
                <a:latin typeface="+mn-lt"/>
                <a:ea typeface="+mn-ea"/>
                <a:cs typeface="+mn-cs"/>
              </a:rPr>
              <a:t>Il palazzo fu costruito in Piazza di Spagna e nel tempo subì importanti trasformazioni, prima ad opera di Gaspare De Vecchi, che lo ampliò, e poi soprattutto di Gian Lorenzo Bernini, che modificò la facciata sulla piazza. Dopo la morte di Papa Urbano VIII, nel 1644, la gestione dell'edificio fu affidata al rivale del Bernini, Francesco </a:t>
            </a:r>
            <a:r>
              <a:rPr lang="it-IT" sz="1200" kern="1200" dirty="0" err="1">
                <a:solidFill>
                  <a:schemeClr val="tx1"/>
                </a:solidFill>
                <a:latin typeface="+mn-lt"/>
                <a:ea typeface="+mn-ea"/>
                <a:cs typeface="+mn-cs"/>
              </a:rPr>
              <a:t>Borromini</a:t>
            </a:r>
            <a:r>
              <a:rPr lang="it-IT" sz="1200" kern="1200" dirty="0">
                <a:solidFill>
                  <a:schemeClr val="tx1"/>
                </a:solidFill>
                <a:latin typeface="+mn-lt"/>
                <a:ea typeface="+mn-ea"/>
                <a:cs typeface="+mn-cs"/>
              </a:rPr>
              <a:t>, che realizzò la facciata su via di Propaganda e costruì la Chiesa dei Re Magi, inglobata nell'edificio.</a:t>
            </a:r>
            <a:endParaRPr lang="it-IT" dirty="0"/>
          </a:p>
        </p:txBody>
      </p:sp>
      <p:sp>
        <p:nvSpPr>
          <p:cNvPr id="4" name="Segnaposto numero diapositiva 3"/>
          <p:cNvSpPr>
            <a:spLocks noGrp="1"/>
          </p:cNvSpPr>
          <p:nvPr>
            <p:ph type="sldNum" sz="quarter" idx="10"/>
          </p:nvPr>
        </p:nvSpPr>
        <p:spPr/>
        <p:txBody>
          <a:bodyPr/>
          <a:lstStyle/>
          <a:p>
            <a:fld id="{53BDAAEA-B61E-014D-B8A2-A9FFCAC3443F}" type="slidenum">
              <a:rPr lang="it-IT" smtClean="0"/>
              <a:t>31</a:t>
            </a:fld>
            <a:endParaRPr lang="it-IT"/>
          </a:p>
        </p:txBody>
      </p:sp>
    </p:spTree>
    <p:extLst>
      <p:ext uri="{BB962C8B-B14F-4D97-AF65-F5344CB8AC3E}">
        <p14:creationId xmlns:p14="http://schemas.microsoft.com/office/powerpoint/2010/main" val="12803934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fr-CA" noProof="0" dirty="0" err="1"/>
              <a:t>Mentre</a:t>
            </a:r>
            <a:r>
              <a:rPr lang="fr-CA" baseline="0" noProof="0" dirty="0"/>
              <a:t> la </a:t>
            </a:r>
            <a:r>
              <a:rPr lang="fr-CA" baseline="0" noProof="0" dirty="0" err="1"/>
              <a:t>Congregazione</a:t>
            </a:r>
            <a:r>
              <a:rPr lang="fr-CA" baseline="0" noProof="0" dirty="0"/>
              <a:t> </a:t>
            </a:r>
            <a:r>
              <a:rPr lang="fr-CA" baseline="0" noProof="0" dirty="0" err="1"/>
              <a:t>rimase</a:t>
            </a:r>
            <a:r>
              <a:rPr lang="fr-CA" baseline="0" noProof="0" dirty="0"/>
              <a:t> in Piazza di </a:t>
            </a:r>
            <a:r>
              <a:rPr lang="fr-CA" baseline="0" noProof="0" dirty="0" err="1"/>
              <a:t>Spagna</a:t>
            </a:r>
            <a:r>
              <a:rPr lang="fr-CA" baseline="0" noProof="0" dirty="0"/>
              <a:t>, </a:t>
            </a:r>
            <a:r>
              <a:rPr lang="it-IT" sz="1200" kern="1200" baseline="0" noProof="0" dirty="0">
                <a:solidFill>
                  <a:schemeClr val="tx1"/>
                </a:solidFill>
                <a:latin typeface="+mn-lt"/>
                <a:ea typeface="+mn-ea"/>
                <a:cs typeface="+mn-cs"/>
              </a:rPr>
              <a:t>il</a:t>
            </a:r>
            <a:r>
              <a:rPr lang="it-IT" sz="1200" kern="1200" dirty="0">
                <a:solidFill>
                  <a:schemeClr val="tx1"/>
                </a:solidFill>
                <a:latin typeface="+mn-lt"/>
                <a:ea typeface="+mn-ea"/>
                <a:cs typeface="+mn-cs"/>
              </a:rPr>
              <a:t> 2 novembre 1926 Papa Pio XI fece trasferire il Collegio Urbano al Gianicolo,</a:t>
            </a:r>
            <a:r>
              <a:rPr lang="it-IT" sz="1200" kern="1200" baseline="0" dirty="0">
                <a:solidFill>
                  <a:schemeClr val="tx1"/>
                </a:solidFill>
                <a:latin typeface="+mn-lt"/>
                <a:ea typeface="+mn-ea"/>
                <a:cs typeface="+mn-cs"/>
              </a:rPr>
              <a:t> dove</a:t>
            </a:r>
            <a:r>
              <a:rPr lang="it-IT" sz="1200" kern="1200" dirty="0">
                <a:solidFill>
                  <a:schemeClr val="tx1"/>
                </a:solidFill>
                <a:latin typeface="+mn-lt"/>
                <a:ea typeface="+mn-ea"/>
                <a:cs typeface="+mn-cs"/>
              </a:rPr>
              <a:t> nel 1933 fu inaugurata la nuova sede.</a:t>
            </a:r>
          </a:p>
          <a:p>
            <a:endParaRPr lang="it-IT" sz="1200" kern="1200" dirty="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fr-CA" noProof="0" dirty="0"/>
          </a:p>
        </p:txBody>
      </p:sp>
      <p:sp>
        <p:nvSpPr>
          <p:cNvPr id="4" name="Segnaposto numero diapositiva 3"/>
          <p:cNvSpPr>
            <a:spLocks noGrp="1"/>
          </p:cNvSpPr>
          <p:nvPr>
            <p:ph type="sldNum" sz="quarter" idx="10"/>
          </p:nvPr>
        </p:nvSpPr>
        <p:spPr/>
        <p:txBody>
          <a:bodyPr/>
          <a:lstStyle/>
          <a:p>
            <a:fld id="{53BDAAEA-B61E-014D-B8A2-A9FFCAC3443F}" type="slidenum">
              <a:rPr lang="it-IT" smtClean="0"/>
              <a:t>33</a:t>
            </a:fld>
            <a:endParaRPr lang="it-IT"/>
          </a:p>
        </p:txBody>
      </p:sp>
    </p:spTree>
    <p:extLst>
      <p:ext uri="{BB962C8B-B14F-4D97-AF65-F5344CB8AC3E}">
        <p14:creationId xmlns:p14="http://schemas.microsoft.com/office/powerpoint/2010/main" val="16649480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err="1"/>
              <a:t>Palais</a:t>
            </a:r>
            <a:r>
              <a:rPr lang="it-IT" dirty="0"/>
              <a:t> </a:t>
            </a:r>
            <a:r>
              <a:rPr lang="it-IT" dirty="0" err="1"/>
              <a:t>apostolique</a:t>
            </a:r>
            <a:endParaRPr lang="it-IT" dirty="0"/>
          </a:p>
        </p:txBody>
      </p:sp>
      <p:sp>
        <p:nvSpPr>
          <p:cNvPr id="4" name="Segnaposto numero diapositiva 3"/>
          <p:cNvSpPr>
            <a:spLocks noGrp="1"/>
          </p:cNvSpPr>
          <p:nvPr>
            <p:ph type="sldNum" sz="quarter" idx="10"/>
          </p:nvPr>
        </p:nvSpPr>
        <p:spPr/>
        <p:txBody>
          <a:bodyPr/>
          <a:lstStyle/>
          <a:p>
            <a:fld id="{53BDAAEA-B61E-014D-B8A2-A9FFCAC3443F}" type="slidenum">
              <a:rPr lang="it-IT" smtClean="0"/>
              <a:t>35</a:t>
            </a:fld>
            <a:endParaRPr lang="it-IT"/>
          </a:p>
        </p:txBody>
      </p:sp>
    </p:spTree>
    <p:extLst>
      <p:ext uri="{BB962C8B-B14F-4D97-AF65-F5344CB8AC3E}">
        <p14:creationId xmlns:p14="http://schemas.microsoft.com/office/powerpoint/2010/main" val="42124405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err="1"/>
              <a:t>Palais</a:t>
            </a:r>
            <a:r>
              <a:rPr lang="it-IT" dirty="0"/>
              <a:t> de la </a:t>
            </a:r>
            <a:r>
              <a:rPr lang="it-IT" dirty="0" err="1"/>
              <a:t>Chancellerie</a:t>
            </a:r>
            <a:endParaRPr lang="it-IT" dirty="0"/>
          </a:p>
        </p:txBody>
      </p:sp>
      <p:sp>
        <p:nvSpPr>
          <p:cNvPr id="4" name="Segnaposto numero diapositiva 3"/>
          <p:cNvSpPr>
            <a:spLocks noGrp="1"/>
          </p:cNvSpPr>
          <p:nvPr>
            <p:ph type="sldNum" sz="quarter" idx="10"/>
          </p:nvPr>
        </p:nvSpPr>
        <p:spPr/>
        <p:txBody>
          <a:bodyPr/>
          <a:lstStyle/>
          <a:p>
            <a:fld id="{53BDAAEA-B61E-014D-B8A2-A9FFCAC3443F}" type="slidenum">
              <a:rPr lang="it-IT" smtClean="0"/>
              <a:t>36</a:t>
            </a:fld>
            <a:endParaRPr lang="it-IT"/>
          </a:p>
        </p:txBody>
      </p:sp>
    </p:spTree>
    <p:extLst>
      <p:ext uri="{BB962C8B-B14F-4D97-AF65-F5344CB8AC3E}">
        <p14:creationId xmlns:p14="http://schemas.microsoft.com/office/powerpoint/2010/main" val="10846418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72EE265D-7EEC-1044-810D-584D57AD1D88}" type="slidenum">
              <a:rPr lang="it-IT" smtClean="0"/>
              <a:t>46</a:t>
            </a:fld>
            <a:endParaRPr lang="it-IT"/>
          </a:p>
        </p:txBody>
      </p:sp>
    </p:spTree>
    <p:extLst>
      <p:ext uri="{BB962C8B-B14F-4D97-AF65-F5344CB8AC3E}">
        <p14:creationId xmlns:p14="http://schemas.microsoft.com/office/powerpoint/2010/main" val="35589144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I </a:t>
            </a:r>
            <a:r>
              <a:rPr lang="it-IT" dirty="0" err="1"/>
              <a:t>spovedanie</a:t>
            </a:r>
            <a:r>
              <a:rPr lang="it-IT" dirty="0"/>
              <a:t> </a:t>
            </a:r>
            <a:r>
              <a:rPr lang="it-IT" dirty="0" err="1"/>
              <a:t>pravoslavioe</a:t>
            </a:r>
            <a:r>
              <a:rPr lang="it-IT" dirty="0"/>
              <a:t> </a:t>
            </a:r>
            <a:r>
              <a:rPr lang="it-IT" dirty="0" err="1"/>
              <a:t>very</a:t>
            </a:r>
            <a:endParaRPr lang="it-IT" dirty="0"/>
          </a:p>
        </p:txBody>
      </p:sp>
      <p:sp>
        <p:nvSpPr>
          <p:cNvPr id="4" name="Segnaposto numero diapositiva 3"/>
          <p:cNvSpPr>
            <a:spLocks noGrp="1"/>
          </p:cNvSpPr>
          <p:nvPr>
            <p:ph type="sldNum" sz="quarter" idx="10"/>
          </p:nvPr>
        </p:nvSpPr>
        <p:spPr/>
        <p:txBody>
          <a:bodyPr/>
          <a:lstStyle/>
          <a:p>
            <a:fld id="{24F56231-88D4-B242-A99C-8DD878573C27}" type="slidenum">
              <a:rPr lang="it-IT" smtClean="0"/>
              <a:t>52</a:t>
            </a:fld>
            <a:endParaRPr lang="it-IT"/>
          </a:p>
        </p:txBody>
      </p:sp>
    </p:spTree>
    <p:extLst>
      <p:ext uri="{BB962C8B-B14F-4D97-AF65-F5344CB8AC3E}">
        <p14:creationId xmlns:p14="http://schemas.microsoft.com/office/powerpoint/2010/main" val="11244448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stile</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6B4830BE-9A69-B84E-A4B2-C54223159F6C}" type="datetimeFigureOut">
              <a:rPr lang="it-IT" smtClean="0"/>
              <a:t>18/12/23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0B482DC-8815-F045-A795-C77C5CE225A2}" type="slidenum">
              <a:rPr lang="it-IT" smtClean="0"/>
              <a:t>‹N›</a:t>
            </a:fld>
            <a:endParaRPr lang="it-IT"/>
          </a:p>
        </p:txBody>
      </p:sp>
    </p:spTree>
    <p:extLst>
      <p:ext uri="{BB962C8B-B14F-4D97-AF65-F5344CB8AC3E}">
        <p14:creationId xmlns:p14="http://schemas.microsoft.com/office/powerpoint/2010/main" val="7274393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6B4830BE-9A69-B84E-A4B2-C54223159F6C}" type="datetimeFigureOut">
              <a:rPr lang="it-IT" smtClean="0"/>
              <a:t>18/12/23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0B482DC-8815-F045-A795-C77C5CE225A2}" type="slidenum">
              <a:rPr lang="it-IT" smtClean="0"/>
              <a:t>‹N›</a:t>
            </a:fld>
            <a:endParaRPr lang="it-IT"/>
          </a:p>
        </p:txBody>
      </p:sp>
    </p:spTree>
    <p:extLst>
      <p:ext uri="{BB962C8B-B14F-4D97-AF65-F5344CB8AC3E}">
        <p14:creationId xmlns:p14="http://schemas.microsoft.com/office/powerpoint/2010/main" val="39252772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stile</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Segnaposto data 3"/>
          <p:cNvSpPr>
            <a:spLocks noGrp="1"/>
          </p:cNvSpPr>
          <p:nvPr>
            <p:ph type="dt" sz="half" idx="10"/>
          </p:nvPr>
        </p:nvSpPr>
        <p:spPr/>
        <p:txBody>
          <a:bodyPr/>
          <a:lstStyle/>
          <a:p>
            <a:fld id="{6B4830BE-9A69-B84E-A4B2-C54223159F6C}" type="datetimeFigureOut">
              <a:rPr lang="it-IT" smtClean="0"/>
              <a:t>18/12/23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0B482DC-8815-F045-A795-C77C5CE225A2}" type="slidenum">
              <a:rPr lang="it-IT" smtClean="0"/>
              <a:t>‹N›</a:t>
            </a:fld>
            <a:endParaRPr lang="it-IT"/>
          </a:p>
        </p:txBody>
      </p:sp>
    </p:spTree>
    <p:extLst>
      <p:ext uri="{BB962C8B-B14F-4D97-AF65-F5344CB8AC3E}">
        <p14:creationId xmlns:p14="http://schemas.microsoft.com/office/powerpoint/2010/main" val="42009747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6B4830BE-9A69-B84E-A4B2-C54223159F6C}" type="datetimeFigureOut">
              <a:rPr lang="it-IT" smtClean="0"/>
              <a:t>18/12/23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10B482DC-8815-F045-A795-C77C5CE225A2}" type="slidenum">
              <a:rPr lang="it-IT" smtClean="0"/>
              <a:t>‹N›</a:t>
            </a:fld>
            <a:endParaRPr lang="it-IT"/>
          </a:p>
        </p:txBody>
      </p:sp>
    </p:spTree>
    <p:extLst>
      <p:ext uri="{BB962C8B-B14F-4D97-AF65-F5344CB8AC3E}">
        <p14:creationId xmlns:p14="http://schemas.microsoft.com/office/powerpoint/2010/main" val="5384749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stile</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6B4830BE-9A69-B84E-A4B2-C54223159F6C}" type="datetimeFigureOut">
              <a:rPr lang="it-IT" smtClean="0"/>
              <a:t>18/12/23</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10B482DC-8815-F045-A795-C77C5CE225A2}" type="slidenum">
              <a:rPr lang="it-IT" smtClean="0"/>
              <a:t>‹N›</a:t>
            </a:fld>
            <a:endParaRPr lang="it-IT"/>
          </a:p>
        </p:txBody>
      </p:sp>
    </p:spTree>
    <p:extLst>
      <p:ext uri="{BB962C8B-B14F-4D97-AF65-F5344CB8AC3E}">
        <p14:creationId xmlns:p14="http://schemas.microsoft.com/office/powerpoint/2010/main" val="34739566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data 2"/>
          <p:cNvSpPr>
            <a:spLocks noGrp="1"/>
          </p:cNvSpPr>
          <p:nvPr>
            <p:ph type="dt" sz="half" idx="10"/>
          </p:nvPr>
        </p:nvSpPr>
        <p:spPr/>
        <p:txBody>
          <a:bodyPr/>
          <a:lstStyle/>
          <a:p>
            <a:fld id="{6B4830BE-9A69-B84E-A4B2-C54223159F6C}" type="datetimeFigureOut">
              <a:rPr lang="it-IT" smtClean="0"/>
              <a:t>18/12/23</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10B482DC-8815-F045-A795-C77C5CE225A2}" type="slidenum">
              <a:rPr lang="it-IT" smtClean="0"/>
              <a:t>‹N›</a:t>
            </a:fld>
            <a:endParaRPr lang="it-IT"/>
          </a:p>
        </p:txBody>
      </p:sp>
    </p:spTree>
    <p:extLst>
      <p:ext uri="{BB962C8B-B14F-4D97-AF65-F5344CB8AC3E}">
        <p14:creationId xmlns:p14="http://schemas.microsoft.com/office/powerpoint/2010/main" val="10118543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6B4830BE-9A69-B84E-A4B2-C54223159F6C}" type="datetimeFigureOut">
              <a:rPr lang="it-IT" smtClean="0"/>
              <a:t>18/12/23</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10B482DC-8815-F045-A795-C77C5CE225A2}" type="slidenum">
              <a:rPr lang="it-IT" smtClean="0"/>
              <a:t>‹N›</a:t>
            </a:fld>
            <a:endParaRPr lang="it-IT"/>
          </a:p>
        </p:txBody>
      </p:sp>
    </p:spTree>
    <p:extLst>
      <p:ext uri="{BB962C8B-B14F-4D97-AF65-F5344CB8AC3E}">
        <p14:creationId xmlns:p14="http://schemas.microsoft.com/office/powerpoint/2010/main" val="29844023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stile</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fld id="{6B4830BE-9A69-B84E-A4B2-C54223159F6C}" type="datetimeFigureOut">
              <a:rPr lang="it-IT" smtClean="0"/>
              <a:t>18/12/23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10B482DC-8815-F045-A795-C77C5CE225A2}" type="slidenum">
              <a:rPr lang="it-IT" smtClean="0"/>
              <a:t>‹N›</a:t>
            </a:fld>
            <a:endParaRPr lang="it-IT"/>
          </a:p>
        </p:txBody>
      </p:sp>
    </p:spTree>
    <p:extLst>
      <p:ext uri="{BB962C8B-B14F-4D97-AF65-F5344CB8AC3E}">
        <p14:creationId xmlns:p14="http://schemas.microsoft.com/office/powerpoint/2010/main" val="36268495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stile</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fld id="{6B4830BE-9A69-B84E-A4B2-C54223159F6C}" type="datetimeFigureOut">
              <a:rPr lang="it-IT" smtClean="0"/>
              <a:t>18/12/23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10B482DC-8815-F045-A795-C77C5CE225A2}" type="slidenum">
              <a:rPr lang="it-IT" smtClean="0"/>
              <a:t>‹N›</a:t>
            </a:fld>
            <a:endParaRPr lang="it-IT"/>
          </a:p>
        </p:txBody>
      </p:sp>
    </p:spTree>
    <p:extLst>
      <p:ext uri="{BB962C8B-B14F-4D97-AF65-F5344CB8AC3E}">
        <p14:creationId xmlns:p14="http://schemas.microsoft.com/office/powerpoint/2010/main" val="41215480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6B4830BE-9A69-B84E-A4B2-C54223159F6C}" type="datetimeFigureOut">
              <a:rPr lang="it-IT" smtClean="0"/>
              <a:t>18/12/23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0B482DC-8815-F045-A795-C77C5CE225A2}" type="slidenum">
              <a:rPr lang="it-IT" smtClean="0"/>
              <a:t>‹N›</a:t>
            </a:fld>
            <a:endParaRPr lang="it-IT"/>
          </a:p>
        </p:txBody>
      </p:sp>
    </p:spTree>
    <p:extLst>
      <p:ext uri="{BB962C8B-B14F-4D97-AF65-F5344CB8AC3E}">
        <p14:creationId xmlns:p14="http://schemas.microsoft.com/office/powerpoint/2010/main" val="40055111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stile</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6B4830BE-9A69-B84E-A4B2-C54223159F6C}" type="datetimeFigureOut">
              <a:rPr lang="it-IT" smtClean="0"/>
              <a:t>18/12/23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0B482DC-8815-F045-A795-C77C5CE225A2}" type="slidenum">
              <a:rPr lang="it-IT" smtClean="0"/>
              <a:t>‹N›</a:t>
            </a:fld>
            <a:endParaRPr lang="it-IT"/>
          </a:p>
        </p:txBody>
      </p:sp>
    </p:spTree>
    <p:extLst>
      <p:ext uri="{BB962C8B-B14F-4D97-AF65-F5344CB8AC3E}">
        <p14:creationId xmlns:p14="http://schemas.microsoft.com/office/powerpoint/2010/main" val="29039063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stile</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8245DC03-F930-5045-BADB-8A1D65044DD8}" type="datetimeFigureOut">
              <a:rPr lang="it-IT" smtClean="0">
                <a:solidFill>
                  <a:prstClr val="black">
                    <a:tint val="75000"/>
                  </a:prstClr>
                </a:solidFill>
                <a:latin typeface="Calibri"/>
              </a:rPr>
              <a:pPr/>
              <a:t>18/12/23</a:t>
            </a:fld>
            <a:endParaRPr lang="it-IT">
              <a:solidFill>
                <a:prstClr val="black">
                  <a:tint val="75000"/>
                </a:prstClr>
              </a:solidFill>
              <a:latin typeface="Calibri"/>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latin typeface="Calibri"/>
            </a:endParaRPr>
          </a:p>
        </p:txBody>
      </p:sp>
      <p:sp>
        <p:nvSpPr>
          <p:cNvPr id="6" name="Segnaposto numero diapositiva 5"/>
          <p:cNvSpPr>
            <a:spLocks noGrp="1"/>
          </p:cNvSpPr>
          <p:nvPr>
            <p:ph type="sldNum" sz="quarter" idx="12"/>
          </p:nvPr>
        </p:nvSpPr>
        <p:spPr/>
        <p:txBody>
          <a:bodyPr/>
          <a:lstStyle/>
          <a:p>
            <a:fld id="{16ADDDE9-95E8-874F-AB01-2115CC197051}" type="slidenum">
              <a:rPr lang="it-IT" smtClean="0">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2694871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8245DC03-F930-5045-BADB-8A1D65044DD8}" type="datetimeFigureOut">
              <a:rPr lang="it-IT" smtClean="0">
                <a:solidFill>
                  <a:prstClr val="black">
                    <a:tint val="75000"/>
                  </a:prstClr>
                </a:solidFill>
                <a:latin typeface="Calibri"/>
              </a:rPr>
              <a:pPr/>
              <a:t>18/12/23</a:t>
            </a:fld>
            <a:endParaRPr lang="it-IT">
              <a:solidFill>
                <a:prstClr val="black">
                  <a:tint val="75000"/>
                </a:prstClr>
              </a:solidFill>
              <a:latin typeface="Calibri"/>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latin typeface="Calibri"/>
            </a:endParaRPr>
          </a:p>
        </p:txBody>
      </p:sp>
      <p:sp>
        <p:nvSpPr>
          <p:cNvPr id="6" name="Segnaposto numero diapositiva 5"/>
          <p:cNvSpPr>
            <a:spLocks noGrp="1"/>
          </p:cNvSpPr>
          <p:nvPr>
            <p:ph type="sldNum" sz="quarter" idx="12"/>
          </p:nvPr>
        </p:nvSpPr>
        <p:spPr/>
        <p:txBody>
          <a:bodyPr/>
          <a:lstStyle/>
          <a:p>
            <a:fld id="{16ADDDE9-95E8-874F-AB01-2115CC197051}" type="slidenum">
              <a:rPr lang="it-IT" smtClean="0">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13611402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stile</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Segnaposto data 3"/>
          <p:cNvSpPr>
            <a:spLocks noGrp="1"/>
          </p:cNvSpPr>
          <p:nvPr>
            <p:ph type="dt" sz="half" idx="10"/>
          </p:nvPr>
        </p:nvSpPr>
        <p:spPr/>
        <p:txBody>
          <a:bodyPr/>
          <a:lstStyle/>
          <a:p>
            <a:fld id="{8245DC03-F930-5045-BADB-8A1D65044DD8}" type="datetimeFigureOut">
              <a:rPr lang="it-IT" smtClean="0">
                <a:solidFill>
                  <a:prstClr val="black">
                    <a:tint val="75000"/>
                  </a:prstClr>
                </a:solidFill>
                <a:latin typeface="Calibri"/>
              </a:rPr>
              <a:pPr/>
              <a:t>18/12/23</a:t>
            </a:fld>
            <a:endParaRPr lang="it-IT">
              <a:solidFill>
                <a:prstClr val="black">
                  <a:tint val="75000"/>
                </a:prstClr>
              </a:solidFill>
              <a:latin typeface="Calibri"/>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latin typeface="Calibri"/>
            </a:endParaRPr>
          </a:p>
        </p:txBody>
      </p:sp>
      <p:sp>
        <p:nvSpPr>
          <p:cNvPr id="6" name="Segnaposto numero diapositiva 5"/>
          <p:cNvSpPr>
            <a:spLocks noGrp="1"/>
          </p:cNvSpPr>
          <p:nvPr>
            <p:ph type="sldNum" sz="quarter" idx="12"/>
          </p:nvPr>
        </p:nvSpPr>
        <p:spPr/>
        <p:txBody>
          <a:bodyPr/>
          <a:lstStyle/>
          <a:p>
            <a:fld id="{16ADDDE9-95E8-874F-AB01-2115CC197051}" type="slidenum">
              <a:rPr lang="it-IT" smtClean="0">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22034171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8245DC03-F930-5045-BADB-8A1D65044DD8}" type="datetimeFigureOut">
              <a:rPr lang="it-IT" smtClean="0">
                <a:solidFill>
                  <a:prstClr val="black">
                    <a:tint val="75000"/>
                  </a:prstClr>
                </a:solidFill>
                <a:latin typeface="Calibri"/>
              </a:rPr>
              <a:pPr/>
              <a:t>18/12/23</a:t>
            </a:fld>
            <a:endParaRPr lang="it-IT">
              <a:solidFill>
                <a:prstClr val="black">
                  <a:tint val="75000"/>
                </a:prstClr>
              </a:solidFill>
              <a:latin typeface="Calibri"/>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latin typeface="Calibri"/>
            </a:endParaRPr>
          </a:p>
        </p:txBody>
      </p:sp>
      <p:sp>
        <p:nvSpPr>
          <p:cNvPr id="7" name="Segnaposto numero diapositiva 6"/>
          <p:cNvSpPr>
            <a:spLocks noGrp="1"/>
          </p:cNvSpPr>
          <p:nvPr>
            <p:ph type="sldNum" sz="quarter" idx="12"/>
          </p:nvPr>
        </p:nvSpPr>
        <p:spPr/>
        <p:txBody>
          <a:bodyPr/>
          <a:lstStyle/>
          <a:p>
            <a:fld id="{16ADDDE9-95E8-874F-AB01-2115CC197051}" type="slidenum">
              <a:rPr lang="it-IT" smtClean="0">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41843904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stile</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8245DC03-F930-5045-BADB-8A1D65044DD8}" type="datetimeFigureOut">
              <a:rPr lang="it-IT" smtClean="0">
                <a:solidFill>
                  <a:prstClr val="black">
                    <a:tint val="75000"/>
                  </a:prstClr>
                </a:solidFill>
                <a:latin typeface="Calibri"/>
              </a:rPr>
              <a:pPr/>
              <a:t>18/12/23</a:t>
            </a:fld>
            <a:endParaRPr lang="it-IT">
              <a:solidFill>
                <a:prstClr val="black">
                  <a:tint val="75000"/>
                </a:prstClr>
              </a:solidFill>
              <a:latin typeface="Calibri"/>
            </a:endParaRPr>
          </a:p>
        </p:txBody>
      </p:sp>
      <p:sp>
        <p:nvSpPr>
          <p:cNvPr id="8" name="Segnaposto piè di pagina 7"/>
          <p:cNvSpPr>
            <a:spLocks noGrp="1"/>
          </p:cNvSpPr>
          <p:nvPr>
            <p:ph type="ftr" sz="quarter" idx="11"/>
          </p:nvPr>
        </p:nvSpPr>
        <p:spPr/>
        <p:txBody>
          <a:bodyPr/>
          <a:lstStyle/>
          <a:p>
            <a:endParaRPr lang="it-IT">
              <a:solidFill>
                <a:prstClr val="black">
                  <a:tint val="75000"/>
                </a:prstClr>
              </a:solidFill>
              <a:latin typeface="Calibri"/>
            </a:endParaRPr>
          </a:p>
        </p:txBody>
      </p:sp>
      <p:sp>
        <p:nvSpPr>
          <p:cNvPr id="9" name="Segnaposto numero diapositiva 8"/>
          <p:cNvSpPr>
            <a:spLocks noGrp="1"/>
          </p:cNvSpPr>
          <p:nvPr>
            <p:ph type="sldNum" sz="quarter" idx="12"/>
          </p:nvPr>
        </p:nvSpPr>
        <p:spPr/>
        <p:txBody>
          <a:bodyPr/>
          <a:lstStyle/>
          <a:p>
            <a:fld id="{16ADDDE9-95E8-874F-AB01-2115CC197051}" type="slidenum">
              <a:rPr lang="it-IT" smtClean="0">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29852031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data 2"/>
          <p:cNvSpPr>
            <a:spLocks noGrp="1"/>
          </p:cNvSpPr>
          <p:nvPr>
            <p:ph type="dt" sz="half" idx="10"/>
          </p:nvPr>
        </p:nvSpPr>
        <p:spPr/>
        <p:txBody>
          <a:bodyPr/>
          <a:lstStyle/>
          <a:p>
            <a:fld id="{8245DC03-F930-5045-BADB-8A1D65044DD8}" type="datetimeFigureOut">
              <a:rPr lang="it-IT" smtClean="0">
                <a:solidFill>
                  <a:prstClr val="black">
                    <a:tint val="75000"/>
                  </a:prstClr>
                </a:solidFill>
                <a:latin typeface="Calibri"/>
              </a:rPr>
              <a:pPr/>
              <a:t>18/12/23</a:t>
            </a:fld>
            <a:endParaRPr lang="it-IT">
              <a:solidFill>
                <a:prstClr val="black">
                  <a:tint val="75000"/>
                </a:prstClr>
              </a:solidFill>
              <a:latin typeface="Calibri"/>
            </a:endParaRPr>
          </a:p>
        </p:txBody>
      </p:sp>
      <p:sp>
        <p:nvSpPr>
          <p:cNvPr id="4" name="Segnaposto piè di pagina 3"/>
          <p:cNvSpPr>
            <a:spLocks noGrp="1"/>
          </p:cNvSpPr>
          <p:nvPr>
            <p:ph type="ftr" sz="quarter" idx="11"/>
          </p:nvPr>
        </p:nvSpPr>
        <p:spPr/>
        <p:txBody>
          <a:bodyPr/>
          <a:lstStyle/>
          <a:p>
            <a:endParaRPr lang="it-IT">
              <a:solidFill>
                <a:prstClr val="black">
                  <a:tint val="75000"/>
                </a:prstClr>
              </a:solidFill>
              <a:latin typeface="Calibri"/>
            </a:endParaRPr>
          </a:p>
        </p:txBody>
      </p:sp>
      <p:sp>
        <p:nvSpPr>
          <p:cNvPr id="5" name="Segnaposto numero diapositiva 4"/>
          <p:cNvSpPr>
            <a:spLocks noGrp="1"/>
          </p:cNvSpPr>
          <p:nvPr>
            <p:ph type="sldNum" sz="quarter" idx="12"/>
          </p:nvPr>
        </p:nvSpPr>
        <p:spPr/>
        <p:txBody>
          <a:bodyPr/>
          <a:lstStyle/>
          <a:p>
            <a:fld id="{16ADDDE9-95E8-874F-AB01-2115CC197051}" type="slidenum">
              <a:rPr lang="it-IT" smtClean="0">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27184467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8245DC03-F930-5045-BADB-8A1D65044DD8}" type="datetimeFigureOut">
              <a:rPr lang="it-IT" smtClean="0">
                <a:solidFill>
                  <a:prstClr val="black">
                    <a:tint val="75000"/>
                  </a:prstClr>
                </a:solidFill>
                <a:latin typeface="Calibri"/>
              </a:rPr>
              <a:pPr/>
              <a:t>18/12/23</a:t>
            </a:fld>
            <a:endParaRPr lang="it-IT">
              <a:solidFill>
                <a:prstClr val="black">
                  <a:tint val="75000"/>
                </a:prstClr>
              </a:solidFill>
              <a:latin typeface="Calibri"/>
            </a:endParaRPr>
          </a:p>
        </p:txBody>
      </p:sp>
      <p:sp>
        <p:nvSpPr>
          <p:cNvPr id="3" name="Segnaposto piè di pagina 2"/>
          <p:cNvSpPr>
            <a:spLocks noGrp="1"/>
          </p:cNvSpPr>
          <p:nvPr>
            <p:ph type="ftr" sz="quarter" idx="11"/>
          </p:nvPr>
        </p:nvSpPr>
        <p:spPr/>
        <p:txBody>
          <a:bodyPr/>
          <a:lstStyle/>
          <a:p>
            <a:endParaRPr lang="it-IT">
              <a:solidFill>
                <a:prstClr val="black">
                  <a:tint val="75000"/>
                </a:prstClr>
              </a:solidFill>
              <a:latin typeface="Calibri"/>
            </a:endParaRPr>
          </a:p>
        </p:txBody>
      </p:sp>
      <p:sp>
        <p:nvSpPr>
          <p:cNvPr id="4" name="Segnaposto numero diapositiva 3"/>
          <p:cNvSpPr>
            <a:spLocks noGrp="1"/>
          </p:cNvSpPr>
          <p:nvPr>
            <p:ph type="sldNum" sz="quarter" idx="12"/>
          </p:nvPr>
        </p:nvSpPr>
        <p:spPr/>
        <p:txBody>
          <a:bodyPr/>
          <a:lstStyle/>
          <a:p>
            <a:fld id="{16ADDDE9-95E8-874F-AB01-2115CC197051}" type="slidenum">
              <a:rPr lang="it-IT" smtClean="0">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1123179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stile</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fld id="{8245DC03-F930-5045-BADB-8A1D65044DD8}" type="datetimeFigureOut">
              <a:rPr lang="it-IT" smtClean="0">
                <a:solidFill>
                  <a:prstClr val="black">
                    <a:tint val="75000"/>
                  </a:prstClr>
                </a:solidFill>
                <a:latin typeface="Calibri"/>
              </a:rPr>
              <a:pPr/>
              <a:t>18/12/23</a:t>
            </a:fld>
            <a:endParaRPr lang="it-IT">
              <a:solidFill>
                <a:prstClr val="black">
                  <a:tint val="75000"/>
                </a:prstClr>
              </a:solidFill>
              <a:latin typeface="Calibri"/>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latin typeface="Calibri"/>
            </a:endParaRPr>
          </a:p>
        </p:txBody>
      </p:sp>
      <p:sp>
        <p:nvSpPr>
          <p:cNvPr id="7" name="Segnaposto numero diapositiva 6"/>
          <p:cNvSpPr>
            <a:spLocks noGrp="1"/>
          </p:cNvSpPr>
          <p:nvPr>
            <p:ph type="sldNum" sz="quarter" idx="12"/>
          </p:nvPr>
        </p:nvSpPr>
        <p:spPr/>
        <p:txBody>
          <a:bodyPr/>
          <a:lstStyle/>
          <a:p>
            <a:fld id="{16ADDDE9-95E8-874F-AB01-2115CC197051}" type="slidenum">
              <a:rPr lang="it-IT" smtClean="0">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35049066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stile</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fld id="{8245DC03-F930-5045-BADB-8A1D65044DD8}" type="datetimeFigureOut">
              <a:rPr lang="it-IT" smtClean="0">
                <a:solidFill>
                  <a:prstClr val="black">
                    <a:tint val="75000"/>
                  </a:prstClr>
                </a:solidFill>
                <a:latin typeface="Calibri"/>
              </a:rPr>
              <a:pPr/>
              <a:t>18/12/23</a:t>
            </a:fld>
            <a:endParaRPr lang="it-IT">
              <a:solidFill>
                <a:prstClr val="black">
                  <a:tint val="75000"/>
                </a:prstClr>
              </a:solidFill>
              <a:latin typeface="Calibri"/>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latin typeface="Calibri"/>
            </a:endParaRPr>
          </a:p>
        </p:txBody>
      </p:sp>
      <p:sp>
        <p:nvSpPr>
          <p:cNvPr id="7" name="Segnaposto numero diapositiva 6"/>
          <p:cNvSpPr>
            <a:spLocks noGrp="1"/>
          </p:cNvSpPr>
          <p:nvPr>
            <p:ph type="sldNum" sz="quarter" idx="12"/>
          </p:nvPr>
        </p:nvSpPr>
        <p:spPr/>
        <p:txBody>
          <a:bodyPr/>
          <a:lstStyle/>
          <a:p>
            <a:fld id="{16ADDDE9-95E8-874F-AB01-2115CC197051}" type="slidenum">
              <a:rPr lang="it-IT" smtClean="0">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32083160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8245DC03-F930-5045-BADB-8A1D65044DD8}" type="datetimeFigureOut">
              <a:rPr lang="it-IT" smtClean="0">
                <a:solidFill>
                  <a:prstClr val="black">
                    <a:tint val="75000"/>
                  </a:prstClr>
                </a:solidFill>
                <a:latin typeface="Calibri"/>
              </a:rPr>
              <a:pPr/>
              <a:t>18/12/23</a:t>
            </a:fld>
            <a:endParaRPr lang="it-IT">
              <a:solidFill>
                <a:prstClr val="black">
                  <a:tint val="75000"/>
                </a:prstClr>
              </a:solidFill>
              <a:latin typeface="Calibri"/>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latin typeface="Calibri"/>
            </a:endParaRPr>
          </a:p>
        </p:txBody>
      </p:sp>
      <p:sp>
        <p:nvSpPr>
          <p:cNvPr id="6" name="Segnaposto numero diapositiva 5"/>
          <p:cNvSpPr>
            <a:spLocks noGrp="1"/>
          </p:cNvSpPr>
          <p:nvPr>
            <p:ph type="sldNum" sz="quarter" idx="12"/>
          </p:nvPr>
        </p:nvSpPr>
        <p:spPr/>
        <p:txBody>
          <a:bodyPr/>
          <a:lstStyle/>
          <a:p>
            <a:fld id="{16ADDDE9-95E8-874F-AB01-2115CC197051}" type="slidenum">
              <a:rPr lang="it-IT" smtClean="0">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23748907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stile</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8245DC03-F930-5045-BADB-8A1D65044DD8}" type="datetimeFigureOut">
              <a:rPr lang="it-IT" smtClean="0">
                <a:solidFill>
                  <a:prstClr val="black">
                    <a:tint val="75000"/>
                  </a:prstClr>
                </a:solidFill>
                <a:latin typeface="Calibri"/>
              </a:rPr>
              <a:pPr/>
              <a:t>18/12/23</a:t>
            </a:fld>
            <a:endParaRPr lang="it-IT">
              <a:solidFill>
                <a:prstClr val="black">
                  <a:tint val="75000"/>
                </a:prstClr>
              </a:solidFill>
              <a:latin typeface="Calibri"/>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latin typeface="Calibri"/>
            </a:endParaRPr>
          </a:p>
        </p:txBody>
      </p:sp>
      <p:sp>
        <p:nvSpPr>
          <p:cNvPr id="6" name="Segnaposto numero diapositiva 5"/>
          <p:cNvSpPr>
            <a:spLocks noGrp="1"/>
          </p:cNvSpPr>
          <p:nvPr>
            <p:ph type="sldNum" sz="quarter" idx="12"/>
          </p:nvPr>
        </p:nvSpPr>
        <p:spPr/>
        <p:txBody>
          <a:bodyPr/>
          <a:lstStyle/>
          <a:p>
            <a:fld id="{16ADDDE9-95E8-874F-AB01-2115CC197051}" type="slidenum">
              <a:rPr lang="it-IT" smtClean="0">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9759141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stile</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38F5FA56-5EF4-0347-8CB6-AC2E995A54B8}" type="datetimeFigureOut">
              <a:rPr lang="it-IT" smtClean="0">
                <a:solidFill>
                  <a:prstClr val="black">
                    <a:tint val="75000"/>
                  </a:prstClr>
                </a:solidFill>
                <a:latin typeface="Calibri"/>
              </a:rPr>
              <a:pPr/>
              <a:t>18/12/23</a:t>
            </a:fld>
            <a:endParaRPr lang="it-IT">
              <a:solidFill>
                <a:prstClr val="black">
                  <a:tint val="75000"/>
                </a:prstClr>
              </a:solidFill>
              <a:latin typeface="Calibri"/>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latin typeface="Calibri"/>
            </a:endParaRPr>
          </a:p>
        </p:txBody>
      </p:sp>
      <p:sp>
        <p:nvSpPr>
          <p:cNvPr id="6" name="Segnaposto numero diapositiva 5"/>
          <p:cNvSpPr>
            <a:spLocks noGrp="1"/>
          </p:cNvSpPr>
          <p:nvPr>
            <p:ph type="sldNum" sz="quarter" idx="12"/>
          </p:nvPr>
        </p:nvSpPr>
        <p:spPr/>
        <p:txBody>
          <a:bodyPr/>
          <a:lstStyle/>
          <a:p>
            <a:fld id="{8A04ECCF-C4A3-A24E-BB88-F10BD2B4EA45}" type="slidenum">
              <a:rPr lang="it-IT" smtClean="0">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16685700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38F5FA56-5EF4-0347-8CB6-AC2E995A54B8}" type="datetimeFigureOut">
              <a:rPr lang="it-IT" smtClean="0">
                <a:solidFill>
                  <a:prstClr val="black">
                    <a:tint val="75000"/>
                  </a:prstClr>
                </a:solidFill>
                <a:latin typeface="Calibri"/>
              </a:rPr>
              <a:pPr/>
              <a:t>18/12/23</a:t>
            </a:fld>
            <a:endParaRPr lang="it-IT">
              <a:solidFill>
                <a:prstClr val="black">
                  <a:tint val="75000"/>
                </a:prstClr>
              </a:solidFill>
              <a:latin typeface="Calibri"/>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latin typeface="Calibri"/>
            </a:endParaRPr>
          </a:p>
        </p:txBody>
      </p:sp>
      <p:sp>
        <p:nvSpPr>
          <p:cNvPr id="6" name="Segnaposto numero diapositiva 5"/>
          <p:cNvSpPr>
            <a:spLocks noGrp="1"/>
          </p:cNvSpPr>
          <p:nvPr>
            <p:ph type="sldNum" sz="quarter" idx="12"/>
          </p:nvPr>
        </p:nvSpPr>
        <p:spPr/>
        <p:txBody>
          <a:bodyPr/>
          <a:lstStyle/>
          <a:p>
            <a:fld id="{8A04ECCF-C4A3-A24E-BB88-F10BD2B4EA45}" type="slidenum">
              <a:rPr lang="it-IT" smtClean="0">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298923432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stile</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Segnaposto data 3"/>
          <p:cNvSpPr>
            <a:spLocks noGrp="1"/>
          </p:cNvSpPr>
          <p:nvPr>
            <p:ph type="dt" sz="half" idx="10"/>
          </p:nvPr>
        </p:nvSpPr>
        <p:spPr/>
        <p:txBody>
          <a:bodyPr/>
          <a:lstStyle/>
          <a:p>
            <a:fld id="{38F5FA56-5EF4-0347-8CB6-AC2E995A54B8}" type="datetimeFigureOut">
              <a:rPr lang="it-IT" smtClean="0">
                <a:solidFill>
                  <a:prstClr val="black">
                    <a:tint val="75000"/>
                  </a:prstClr>
                </a:solidFill>
                <a:latin typeface="Calibri"/>
              </a:rPr>
              <a:pPr/>
              <a:t>18/12/23</a:t>
            </a:fld>
            <a:endParaRPr lang="it-IT">
              <a:solidFill>
                <a:prstClr val="black">
                  <a:tint val="75000"/>
                </a:prstClr>
              </a:solidFill>
              <a:latin typeface="Calibri"/>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latin typeface="Calibri"/>
            </a:endParaRPr>
          </a:p>
        </p:txBody>
      </p:sp>
      <p:sp>
        <p:nvSpPr>
          <p:cNvPr id="6" name="Segnaposto numero diapositiva 5"/>
          <p:cNvSpPr>
            <a:spLocks noGrp="1"/>
          </p:cNvSpPr>
          <p:nvPr>
            <p:ph type="sldNum" sz="quarter" idx="12"/>
          </p:nvPr>
        </p:nvSpPr>
        <p:spPr/>
        <p:txBody>
          <a:bodyPr/>
          <a:lstStyle/>
          <a:p>
            <a:fld id="{8A04ECCF-C4A3-A24E-BB88-F10BD2B4EA45}" type="slidenum">
              <a:rPr lang="it-IT" smtClean="0">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389474573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38F5FA56-5EF4-0347-8CB6-AC2E995A54B8}" type="datetimeFigureOut">
              <a:rPr lang="it-IT" smtClean="0">
                <a:solidFill>
                  <a:prstClr val="black">
                    <a:tint val="75000"/>
                  </a:prstClr>
                </a:solidFill>
                <a:latin typeface="Calibri"/>
              </a:rPr>
              <a:pPr/>
              <a:t>18/12/23</a:t>
            </a:fld>
            <a:endParaRPr lang="it-IT">
              <a:solidFill>
                <a:prstClr val="black">
                  <a:tint val="75000"/>
                </a:prstClr>
              </a:solidFill>
              <a:latin typeface="Calibri"/>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latin typeface="Calibri"/>
            </a:endParaRPr>
          </a:p>
        </p:txBody>
      </p:sp>
      <p:sp>
        <p:nvSpPr>
          <p:cNvPr id="7" name="Segnaposto numero diapositiva 6"/>
          <p:cNvSpPr>
            <a:spLocks noGrp="1"/>
          </p:cNvSpPr>
          <p:nvPr>
            <p:ph type="sldNum" sz="quarter" idx="12"/>
          </p:nvPr>
        </p:nvSpPr>
        <p:spPr/>
        <p:txBody>
          <a:bodyPr/>
          <a:lstStyle/>
          <a:p>
            <a:fld id="{8A04ECCF-C4A3-A24E-BB88-F10BD2B4EA45}" type="slidenum">
              <a:rPr lang="it-IT" smtClean="0">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287763988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stile</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38F5FA56-5EF4-0347-8CB6-AC2E995A54B8}" type="datetimeFigureOut">
              <a:rPr lang="it-IT" smtClean="0">
                <a:solidFill>
                  <a:prstClr val="black">
                    <a:tint val="75000"/>
                  </a:prstClr>
                </a:solidFill>
                <a:latin typeface="Calibri"/>
              </a:rPr>
              <a:pPr/>
              <a:t>18/12/23</a:t>
            </a:fld>
            <a:endParaRPr lang="it-IT">
              <a:solidFill>
                <a:prstClr val="black">
                  <a:tint val="75000"/>
                </a:prstClr>
              </a:solidFill>
              <a:latin typeface="Calibri"/>
            </a:endParaRPr>
          </a:p>
        </p:txBody>
      </p:sp>
      <p:sp>
        <p:nvSpPr>
          <p:cNvPr id="8" name="Segnaposto piè di pagina 7"/>
          <p:cNvSpPr>
            <a:spLocks noGrp="1"/>
          </p:cNvSpPr>
          <p:nvPr>
            <p:ph type="ftr" sz="quarter" idx="11"/>
          </p:nvPr>
        </p:nvSpPr>
        <p:spPr/>
        <p:txBody>
          <a:bodyPr/>
          <a:lstStyle/>
          <a:p>
            <a:endParaRPr lang="it-IT">
              <a:solidFill>
                <a:prstClr val="black">
                  <a:tint val="75000"/>
                </a:prstClr>
              </a:solidFill>
              <a:latin typeface="Calibri"/>
            </a:endParaRPr>
          </a:p>
        </p:txBody>
      </p:sp>
      <p:sp>
        <p:nvSpPr>
          <p:cNvPr id="9" name="Segnaposto numero diapositiva 8"/>
          <p:cNvSpPr>
            <a:spLocks noGrp="1"/>
          </p:cNvSpPr>
          <p:nvPr>
            <p:ph type="sldNum" sz="quarter" idx="12"/>
          </p:nvPr>
        </p:nvSpPr>
        <p:spPr/>
        <p:txBody>
          <a:bodyPr/>
          <a:lstStyle/>
          <a:p>
            <a:fld id="{8A04ECCF-C4A3-A24E-BB88-F10BD2B4EA45}" type="slidenum">
              <a:rPr lang="it-IT" smtClean="0">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178497225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data 2"/>
          <p:cNvSpPr>
            <a:spLocks noGrp="1"/>
          </p:cNvSpPr>
          <p:nvPr>
            <p:ph type="dt" sz="half" idx="10"/>
          </p:nvPr>
        </p:nvSpPr>
        <p:spPr/>
        <p:txBody>
          <a:bodyPr/>
          <a:lstStyle/>
          <a:p>
            <a:fld id="{38F5FA56-5EF4-0347-8CB6-AC2E995A54B8}" type="datetimeFigureOut">
              <a:rPr lang="it-IT" smtClean="0">
                <a:solidFill>
                  <a:prstClr val="black">
                    <a:tint val="75000"/>
                  </a:prstClr>
                </a:solidFill>
                <a:latin typeface="Calibri"/>
              </a:rPr>
              <a:pPr/>
              <a:t>18/12/23</a:t>
            </a:fld>
            <a:endParaRPr lang="it-IT">
              <a:solidFill>
                <a:prstClr val="black">
                  <a:tint val="75000"/>
                </a:prstClr>
              </a:solidFill>
              <a:latin typeface="Calibri"/>
            </a:endParaRPr>
          </a:p>
        </p:txBody>
      </p:sp>
      <p:sp>
        <p:nvSpPr>
          <p:cNvPr id="4" name="Segnaposto piè di pagina 3"/>
          <p:cNvSpPr>
            <a:spLocks noGrp="1"/>
          </p:cNvSpPr>
          <p:nvPr>
            <p:ph type="ftr" sz="quarter" idx="11"/>
          </p:nvPr>
        </p:nvSpPr>
        <p:spPr/>
        <p:txBody>
          <a:bodyPr/>
          <a:lstStyle/>
          <a:p>
            <a:endParaRPr lang="it-IT">
              <a:solidFill>
                <a:prstClr val="black">
                  <a:tint val="75000"/>
                </a:prstClr>
              </a:solidFill>
              <a:latin typeface="Calibri"/>
            </a:endParaRPr>
          </a:p>
        </p:txBody>
      </p:sp>
      <p:sp>
        <p:nvSpPr>
          <p:cNvPr id="5" name="Segnaposto numero diapositiva 4"/>
          <p:cNvSpPr>
            <a:spLocks noGrp="1"/>
          </p:cNvSpPr>
          <p:nvPr>
            <p:ph type="sldNum" sz="quarter" idx="12"/>
          </p:nvPr>
        </p:nvSpPr>
        <p:spPr/>
        <p:txBody>
          <a:bodyPr/>
          <a:lstStyle/>
          <a:p>
            <a:fld id="{8A04ECCF-C4A3-A24E-BB88-F10BD2B4EA45}" type="slidenum">
              <a:rPr lang="it-IT" smtClean="0">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272395423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38F5FA56-5EF4-0347-8CB6-AC2E995A54B8}" type="datetimeFigureOut">
              <a:rPr lang="it-IT" smtClean="0">
                <a:solidFill>
                  <a:prstClr val="black">
                    <a:tint val="75000"/>
                  </a:prstClr>
                </a:solidFill>
                <a:latin typeface="Calibri"/>
              </a:rPr>
              <a:pPr/>
              <a:t>18/12/23</a:t>
            </a:fld>
            <a:endParaRPr lang="it-IT">
              <a:solidFill>
                <a:prstClr val="black">
                  <a:tint val="75000"/>
                </a:prstClr>
              </a:solidFill>
              <a:latin typeface="Calibri"/>
            </a:endParaRPr>
          </a:p>
        </p:txBody>
      </p:sp>
      <p:sp>
        <p:nvSpPr>
          <p:cNvPr id="3" name="Segnaposto piè di pagina 2"/>
          <p:cNvSpPr>
            <a:spLocks noGrp="1"/>
          </p:cNvSpPr>
          <p:nvPr>
            <p:ph type="ftr" sz="quarter" idx="11"/>
          </p:nvPr>
        </p:nvSpPr>
        <p:spPr/>
        <p:txBody>
          <a:bodyPr/>
          <a:lstStyle/>
          <a:p>
            <a:endParaRPr lang="it-IT">
              <a:solidFill>
                <a:prstClr val="black">
                  <a:tint val="75000"/>
                </a:prstClr>
              </a:solidFill>
              <a:latin typeface="Calibri"/>
            </a:endParaRPr>
          </a:p>
        </p:txBody>
      </p:sp>
      <p:sp>
        <p:nvSpPr>
          <p:cNvPr id="4" name="Segnaposto numero diapositiva 3"/>
          <p:cNvSpPr>
            <a:spLocks noGrp="1"/>
          </p:cNvSpPr>
          <p:nvPr>
            <p:ph type="sldNum" sz="quarter" idx="12"/>
          </p:nvPr>
        </p:nvSpPr>
        <p:spPr/>
        <p:txBody>
          <a:bodyPr/>
          <a:lstStyle/>
          <a:p>
            <a:fld id="{8A04ECCF-C4A3-A24E-BB88-F10BD2B4EA45}" type="slidenum">
              <a:rPr lang="it-IT" smtClean="0">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389795910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stile</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fld id="{38F5FA56-5EF4-0347-8CB6-AC2E995A54B8}" type="datetimeFigureOut">
              <a:rPr lang="it-IT" smtClean="0">
                <a:solidFill>
                  <a:prstClr val="black">
                    <a:tint val="75000"/>
                  </a:prstClr>
                </a:solidFill>
                <a:latin typeface="Calibri"/>
              </a:rPr>
              <a:pPr/>
              <a:t>18/12/23</a:t>
            </a:fld>
            <a:endParaRPr lang="it-IT">
              <a:solidFill>
                <a:prstClr val="black">
                  <a:tint val="75000"/>
                </a:prstClr>
              </a:solidFill>
              <a:latin typeface="Calibri"/>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latin typeface="Calibri"/>
            </a:endParaRPr>
          </a:p>
        </p:txBody>
      </p:sp>
      <p:sp>
        <p:nvSpPr>
          <p:cNvPr id="7" name="Segnaposto numero diapositiva 6"/>
          <p:cNvSpPr>
            <a:spLocks noGrp="1"/>
          </p:cNvSpPr>
          <p:nvPr>
            <p:ph type="sldNum" sz="quarter" idx="12"/>
          </p:nvPr>
        </p:nvSpPr>
        <p:spPr/>
        <p:txBody>
          <a:bodyPr/>
          <a:lstStyle/>
          <a:p>
            <a:fld id="{8A04ECCF-C4A3-A24E-BB88-F10BD2B4EA45}" type="slidenum">
              <a:rPr lang="it-IT" smtClean="0">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301103325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stile</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fld id="{38F5FA56-5EF4-0347-8CB6-AC2E995A54B8}" type="datetimeFigureOut">
              <a:rPr lang="it-IT" smtClean="0">
                <a:solidFill>
                  <a:prstClr val="black">
                    <a:tint val="75000"/>
                  </a:prstClr>
                </a:solidFill>
                <a:latin typeface="Calibri"/>
              </a:rPr>
              <a:pPr/>
              <a:t>18/12/23</a:t>
            </a:fld>
            <a:endParaRPr lang="it-IT">
              <a:solidFill>
                <a:prstClr val="black">
                  <a:tint val="75000"/>
                </a:prstClr>
              </a:solidFill>
              <a:latin typeface="Calibri"/>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latin typeface="Calibri"/>
            </a:endParaRPr>
          </a:p>
        </p:txBody>
      </p:sp>
      <p:sp>
        <p:nvSpPr>
          <p:cNvPr id="7" name="Segnaposto numero diapositiva 6"/>
          <p:cNvSpPr>
            <a:spLocks noGrp="1"/>
          </p:cNvSpPr>
          <p:nvPr>
            <p:ph type="sldNum" sz="quarter" idx="12"/>
          </p:nvPr>
        </p:nvSpPr>
        <p:spPr/>
        <p:txBody>
          <a:bodyPr/>
          <a:lstStyle/>
          <a:p>
            <a:fld id="{8A04ECCF-C4A3-A24E-BB88-F10BD2B4EA45}" type="slidenum">
              <a:rPr lang="it-IT" smtClean="0">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324302451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38F5FA56-5EF4-0347-8CB6-AC2E995A54B8}" type="datetimeFigureOut">
              <a:rPr lang="it-IT" smtClean="0">
                <a:solidFill>
                  <a:prstClr val="black">
                    <a:tint val="75000"/>
                  </a:prstClr>
                </a:solidFill>
                <a:latin typeface="Calibri"/>
              </a:rPr>
              <a:pPr/>
              <a:t>18/12/23</a:t>
            </a:fld>
            <a:endParaRPr lang="it-IT">
              <a:solidFill>
                <a:prstClr val="black">
                  <a:tint val="75000"/>
                </a:prstClr>
              </a:solidFill>
              <a:latin typeface="Calibri"/>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latin typeface="Calibri"/>
            </a:endParaRPr>
          </a:p>
        </p:txBody>
      </p:sp>
      <p:sp>
        <p:nvSpPr>
          <p:cNvPr id="6" name="Segnaposto numero diapositiva 5"/>
          <p:cNvSpPr>
            <a:spLocks noGrp="1"/>
          </p:cNvSpPr>
          <p:nvPr>
            <p:ph type="sldNum" sz="quarter" idx="12"/>
          </p:nvPr>
        </p:nvSpPr>
        <p:spPr/>
        <p:txBody>
          <a:bodyPr/>
          <a:lstStyle/>
          <a:p>
            <a:fld id="{8A04ECCF-C4A3-A24E-BB88-F10BD2B4EA45}" type="slidenum">
              <a:rPr lang="it-IT" smtClean="0">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207923246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stile</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38F5FA56-5EF4-0347-8CB6-AC2E995A54B8}" type="datetimeFigureOut">
              <a:rPr lang="it-IT" smtClean="0">
                <a:solidFill>
                  <a:prstClr val="black">
                    <a:tint val="75000"/>
                  </a:prstClr>
                </a:solidFill>
                <a:latin typeface="Calibri"/>
              </a:rPr>
              <a:pPr/>
              <a:t>18/12/23</a:t>
            </a:fld>
            <a:endParaRPr lang="it-IT">
              <a:solidFill>
                <a:prstClr val="black">
                  <a:tint val="75000"/>
                </a:prstClr>
              </a:solidFill>
              <a:latin typeface="Calibri"/>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latin typeface="Calibri"/>
            </a:endParaRPr>
          </a:p>
        </p:txBody>
      </p:sp>
      <p:sp>
        <p:nvSpPr>
          <p:cNvPr id="6" name="Segnaposto numero diapositiva 5"/>
          <p:cNvSpPr>
            <a:spLocks noGrp="1"/>
          </p:cNvSpPr>
          <p:nvPr>
            <p:ph type="sldNum" sz="quarter" idx="12"/>
          </p:nvPr>
        </p:nvSpPr>
        <p:spPr/>
        <p:txBody>
          <a:bodyPr/>
          <a:lstStyle/>
          <a:p>
            <a:fld id="{8A04ECCF-C4A3-A24E-BB88-F10BD2B4EA45}" type="slidenum">
              <a:rPr lang="it-IT" smtClean="0">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41306906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a:t>Fare clic per modificare stile</a:t>
            </a:r>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4830BE-9A69-B84E-A4B2-C54223159F6C}" type="datetimeFigureOut">
              <a:rPr lang="it-IT" smtClean="0"/>
              <a:t>18/12/23</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B482DC-8815-F045-A795-C77C5CE225A2}" type="slidenum">
              <a:rPr lang="it-IT" smtClean="0"/>
              <a:t>‹N›</a:t>
            </a:fld>
            <a:endParaRPr lang="it-IT"/>
          </a:p>
        </p:txBody>
      </p:sp>
    </p:spTree>
    <p:extLst>
      <p:ext uri="{BB962C8B-B14F-4D97-AF65-F5344CB8AC3E}">
        <p14:creationId xmlns:p14="http://schemas.microsoft.com/office/powerpoint/2010/main" val="32328566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a:t>Fare clic per modificare stile</a:t>
            </a:r>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45DC03-F930-5045-BADB-8A1D65044DD8}" type="datetimeFigureOut">
              <a:rPr lang="it-IT" smtClean="0">
                <a:solidFill>
                  <a:prstClr val="black">
                    <a:tint val="75000"/>
                  </a:prstClr>
                </a:solidFill>
                <a:latin typeface="Calibri"/>
              </a:rPr>
              <a:pPr/>
              <a:t>18/12/23</a:t>
            </a:fld>
            <a:endParaRPr lang="it-IT">
              <a:solidFill>
                <a:prstClr val="black">
                  <a:tint val="75000"/>
                </a:prstClr>
              </a:solidFill>
              <a:latin typeface="Calibri"/>
            </a:endParaRPr>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solidFill>
                <a:prstClr val="black">
                  <a:tint val="75000"/>
                </a:prstClr>
              </a:solidFill>
              <a:latin typeface="Calibri"/>
            </a:endParaRPr>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ADDDE9-95E8-874F-AB01-2115CC197051}" type="slidenum">
              <a:rPr lang="it-IT" smtClean="0">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10934010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a:t>Fare clic per modificare stile</a:t>
            </a:r>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F5FA56-5EF4-0347-8CB6-AC2E995A54B8}" type="datetimeFigureOut">
              <a:rPr lang="it-IT" smtClean="0">
                <a:solidFill>
                  <a:prstClr val="black">
                    <a:tint val="75000"/>
                  </a:prstClr>
                </a:solidFill>
                <a:latin typeface="Calibri"/>
              </a:rPr>
              <a:pPr/>
              <a:t>18/12/23</a:t>
            </a:fld>
            <a:endParaRPr lang="it-IT">
              <a:solidFill>
                <a:prstClr val="black">
                  <a:tint val="75000"/>
                </a:prstClr>
              </a:solidFill>
              <a:latin typeface="Calibri"/>
            </a:endParaRPr>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solidFill>
                <a:prstClr val="black">
                  <a:tint val="75000"/>
                </a:prstClr>
              </a:solidFill>
              <a:latin typeface="Calibri"/>
            </a:endParaRPr>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04ECCF-C4A3-A24E-BB88-F10BD2B4EA45}" type="slidenum">
              <a:rPr lang="it-IT" smtClean="0">
                <a:solidFill>
                  <a:prstClr val="black">
                    <a:tint val="75000"/>
                  </a:prstClr>
                </a:solidFill>
                <a:latin typeface="Calibri"/>
              </a:rPr>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202217456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hyperlink" Target="https://indipetae.bc.edu/" TargetMode="External"/><Relationship Id="rId2" Type="http://schemas.openxmlformats.org/officeDocument/2006/relationships/image" Target="../media/image11.jpe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hyperlink" Target="https://theirgroup.org/Jesuits/map/" TargetMode="External"/><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22.png"/></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24.png"/></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26.png"/></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28.png"/></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image" Target="../media/image30.png"/></Relationships>
</file>

<file path=ppt/slides/_rels/slide2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hyperlink" Target="https://www.youtube.com/watch?v=ATRjGQvAAl0" TargetMode="Externa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image" Target="../media/image35.png"/></Relationships>
</file>

<file path=ppt/slides/_rels/slide3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3.xml"/><Relationship Id="rId4" Type="http://schemas.openxmlformats.org/officeDocument/2006/relationships/image" Target="../media/image45.png"/></Relationships>
</file>

<file path=ppt/slides/_rels/slide4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4.xml"/></Relationships>
</file>

<file path=ppt/slides/_rels/slide4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4.xml"/></Relationships>
</file>

<file path=ppt/slides/_rels/slide4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7.xml"/><Relationship Id="rId1" Type="http://schemas.openxmlformats.org/officeDocument/2006/relationships/slideLayout" Target="../slideLayouts/slideLayout13.xml"/><Relationship Id="rId4" Type="http://schemas.openxmlformats.org/officeDocument/2006/relationships/image" Target="../media/image52.png"/></Relationships>
</file>

<file path=ppt/slides/_rels/slide47.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13.xml"/><Relationship Id="rId4" Type="http://schemas.openxmlformats.org/officeDocument/2006/relationships/image" Target="../media/image57.png"/></Relationships>
</file>

<file path=ppt/slides/_rels/slide5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8.xml"/><Relationship Id="rId1" Type="http://schemas.openxmlformats.org/officeDocument/2006/relationships/slideLayout" Target="../slideLayouts/slideLayout13.xml"/><Relationship Id="rId4" Type="http://schemas.openxmlformats.org/officeDocument/2006/relationships/image" Target="../media/image6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rotWithShape="1">
          <a:blip r:embed="rId2" cstate="screen">
            <a:alphaModFix amt="40000"/>
            <a:extLst>
              <a:ext uri="{28A0092B-C50C-407E-A947-70E740481C1C}">
                <a14:useLocalDpi xmlns:a14="http://schemas.microsoft.com/office/drawing/2010/main"/>
              </a:ext>
            </a:extLst>
          </a:blip>
          <a:srcRect/>
          <a:stretch/>
        </p:blipFill>
        <p:spPr>
          <a:xfrm>
            <a:off x="0" y="0"/>
            <a:ext cx="9144000" cy="6892699"/>
          </a:xfrm>
          <a:prstGeom prst="rect">
            <a:avLst/>
          </a:prstGeom>
        </p:spPr>
      </p:pic>
      <p:pic>
        <p:nvPicPr>
          <p:cNvPr id="8" name="Immagine 7"/>
          <p:cNvPicPr>
            <a:picLocks noChangeAspect="1"/>
          </p:cNvPicPr>
          <p:nvPr/>
        </p:nvPicPr>
        <p:blipFill>
          <a:blip r:embed="rId3">
            <a:extLst>
              <a:ext uri="{BEBA8EAE-BF5A-486C-A8C5-ECC9F3942E4B}">
                <a14:imgProps xmlns:a14="http://schemas.microsoft.com/office/drawing/2010/main">
                  <a14:imgLayer r:embed="rId4">
                    <a14:imgEffect>
                      <a14:backgroundRemoval t="26685" b="91712" l="17967" r="88618">
                        <a14:foregroundMark x1="43252" y1="63206" x2="43252" y2="63206"/>
                        <a14:foregroundMark x1="38211" y1="61931" x2="38211" y2="61931"/>
                        <a14:foregroundMark x1="88699" y1="72860" x2="88699" y2="72860"/>
                        <a14:foregroundMark x1="34472" y1="62477" x2="34472" y2="62477"/>
                        <a14:foregroundMark x1="36179" y1="68852" x2="36179" y2="68852"/>
                        <a14:foregroundMark x1="38780" y1="67668" x2="38780" y2="67668"/>
                        <a14:foregroundMark x1="37967" y1="70036" x2="37967" y2="70036"/>
                        <a14:foregroundMark x1="38699" y1="71311" x2="38699" y2="71311"/>
                        <a14:foregroundMark x1="39756" y1="71403" x2="39756" y2="71403"/>
                        <a14:foregroundMark x1="40488" y1="71403" x2="40488" y2="71403"/>
                        <a14:foregroundMark x1="42439" y1="70128" x2="42439" y2="70128"/>
                        <a14:foregroundMark x1="41545" y1="70674" x2="41545" y2="70674"/>
                        <a14:foregroundMark x1="44634" y1="69308" x2="44634" y2="69308"/>
                        <a14:foregroundMark x1="17967" y1="46812" x2="17967" y2="46812"/>
                        <a14:foregroundMark x1="32114" y1="64299" x2="32114" y2="64299"/>
                        <a14:foregroundMark x1="32276" y1="62477" x2="32276" y2="62477"/>
                        <a14:foregroundMark x1="32033" y1="60291" x2="32033" y2="60291"/>
                        <a14:foregroundMark x1="31626" y1="62842" x2="31626" y2="62842"/>
                        <a14:foregroundMark x1="39187" y1="72587" x2="39187" y2="72587"/>
                        <a14:foregroundMark x1="32764" y1="67122" x2="32764" y2="67122"/>
                        <a14:foregroundMark x1="34959" y1="67304" x2="34959" y2="67304"/>
                        <a14:foregroundMark x1="37154" y1="68944" x2="37154" y2="68944"/>
                        <a14:foregroundMark x1="35528" y1="68033" x2="35528" y2="68033"/>
                        <a14:foregroundMark x1="34146" y1="67304" x2="34146" y2="67304"/>
                        <a14:foregroundMark x1="37724" y1="69217" x2="37724" y2="69217"/>
                        <a14:foregroundMark x1="39024" y1="70401" x2="39024" y2="70401"/>
                        <a14:foregroundMark x1="40000" y1="70856" x2="40000" y2="70856"/>
                        <a14:foregroundMark x1="39431" y1="70674" x2="39431" y2="70674"/>
                        <a14:backgroundMark x1="44146" y1="77505" x2="30894" y2="67122"/>
                        <a14:backgroundMark x1="54309" y1="70583" x2="54309" y2="70583"/>
                        <a14:backgroundMark x1="58943" y1="73042" x2="58943" y2="73042"/>
                        <a14:backgroundMark x1="58943" y1="73042" x2="58943" y2="73042"/>
                        <a14:backgroundMark x1="58049" y1="82514" x2="58049" y2="82514"/>
                        <a14:backgroundMark x1="55610" y1="76047" x2="55610" y2="76047"/>
                        <a14:backgroundMark x1="60894" y1="76503" x2="60894" y2="76503"/>
                        <a14:backgroundMark x1="44309" y1="73224" x2="44309" y2="73224"/>
                        <a14:backgroundMark x1="45447" y1="74954" x2="45447" y2="74954"/>
                        <a14:backgroundMark x1="50244" y1="68397" x2="50244" y2="68397"/>
                        <a14:backgroundMark x1="49187" y1="70310" x2="49187" y2="70310"/>
                        <a14:backgroundMark x1="48618" y1="73042" x2="48618" y2="73042"/>
                        <a14:backgroundMark x1="45447" y1="71585" x2="45447" y2="71585"/>
                        <a14:backgroundMark x1="42846" y1="74135" x2="42846" y2="74135"/>
                        <a14:backgroundMark x1="43740" y1="75137" x2="43740" y2="75137"/>
                        <a14:backgroundMark x1="41545" y1="73497" x2="41545" y2="73497"/>
                        <a14:backgroundMark x1="46179" y1="72587" x2="46179" y2="72587"/>
                        <a14:backgroundMark x1="47642" y1="68397" x2="47642" y2="68397"/>
                        <a14:backgroundMark x1="43577" y1="71494" x2="43577" y2="71494"/>
                        <a14:backgroundMark x1="47154" y1="69126" x2="47154" y2="69126"/>
                        <a14:backgroundMark x1="48699" y1="68306" x2="48699" y2="68306"/>
                        <a14:backgroundMark x1="40650" y1="72951" x2="40650" y2="72951"/>
                        <a14:backgroundMark x1="41626" y1="72313" x2="41626" y2="72313"/>
                        <a14:backgroundMark x1="44065" y1="71038" x2="44065" y2="71038"/>
                        <a14:backgroundMark x1="45203" y1="70036" x2="45203" y2="70036"/>
                        <a14:backgroundMark x1="45854" y1="69672" x2="45854" y2="69672"/>
                        <a14:backgroundMark x1="42439" y1="71949" x2="42439" y2="71949"/>
                        <a14:backgroundMark x1="40000" y1="73588" x2="40000" y2="73588"/>
                        <a14:backgroundMark x1="49919" y1="59381" x2="49919" y2="59381"/>
                        <a14:backgroundMark x1="49106" y1="66758" x2="49106" y2="66758"/>
                        <a14:backgroundMark x1="49024" y1="67486" x2="49024" y2="67486"/>
                        <a14:backgroundMark x1="48374" y1="67395" x2="38699" y2="72860"/>
                        <a14:backgroundMark x1="41138" y1="72769" x2="41138" y2="72769"/>
                        <a14:backgroundMark x1="44715" y1="70401" x2="44715" y2="70401"/>
                        <a14:backgroundMark x1="46260" y1="69399" x2="46260" y2="69399"/>
                        <a14:backgroundMark x1="31382" y1="66029" x2="40488" y2="71676"/>
                      </a14:backgroundRemoval>
                    </a14:imgEffect>
                  </a14:imgLayer>
                </a14:imgProps>
              </a:ext>
            </a:extLst>
          </a:blip>
          <a:stretch>
            <a:fillRect/>
          </a:stretch>
        </p:blipFill>
        <p:spPr>
          <a:xfrm>
            <a:off x="33866" y="-1236129"/>
            <a:ext cx="9093201" cy="8022104"/>
          </a:xfrm>
          <a:prstGeom prst="rect">
            <a:avLst/>
          </a:prstGeom>
        </p:spPr>
      </p:pic>
      <p:sp>
        <p:nvSpPr>
          <p:cNvPr id="2" name="Titolo 1"/>
          <p:cNvSpPr>
            <a:spLocks noGrp="1"/>
          </p:cNvSpPr>
          <p:nvPr>
            <p:ph type="title"/>
          </p:nvPr>
        </p:nvSpPr>
        <p:spPr>
          <a:xfrm>
            <a:off x="541860" y="4352983"/>
            <a:ext cx="8314259" cy="1143000"/>
          </a:xfrm>
        </p:spPr>
        <p:txBody>
          <a:bodyPr>
            <a:noAutofit/>
          </a:bodyPr>
          <a:lstStyle/>
          <a:p>
            <a:pPr>
              <a:lnSpc>
                <a:spcPct val="120000"/>
              </a:lnSpc>
            </a:pPr>
            <a:br>
              <a:rPr lang="it-IT" sz="3200" b="1" dirty="0">
                <a:latin typeface="Garamond"/>
                <a:cs typeface="Garamond"/>
              </a:rPr>
            </a:br>
            <a:r>
              <a:rPr lang="it-IT" sz="3200" b="1" dirty="0">
                <a:latin typeface="Garamond"/>
                <a:cs typeface="Garamond"/>
              </a:rPr>
              <a:t>La Chiesa di Roma e l’Oriente, XV-XX sec.</a:t>
            </a:r>
            <a:br>
              <a:rPr lang="it-IT" sz="3200" b="1" dirty="0">
                <a:latin typeface="Garamond"/>
                <a:cs typeface="Garamond"/>
              </a:rPr>
            </a:br>
            <a:br>
              <a:rPr lang="it-IT" sz="2000" b="1" dirty="0">
                <a:latin typeface="Garamond"/>
                <a:cs typeface="Garamond"/>
              </a:rPr>
            </a:br>
            <a:r>
              <a:rPr lang="it-IT" sz="2200" b="1" dirty="0">
                <a:latin typeface="Garamond"/>
                <a:cs typeface="Garamond"/>
              </a:rPr>
              <a:t>Lezione 3: L’apostolato cattolico in Oriente, gli ordini missionari </a:t>
            </a:r>
            <a:br>
              <a:rPr lang="it-IT" sz="2200" b="1" dirty="0">
                <a:latin typeface="Garamond"/>
                <a:cs typeface="Garamond"/>
              </a:rPr>
            </a:br>
            <a:r>
              <a:rPr lang="it-IT" sz="2200" b="1" dirty="0">
                <a:latin typeface="Garamond"/>
                <a:cs typeface="Garamond"/>
              </a:rPr>
              <a:t>e la Congregazione </a:t>
            </a:r>
            <a:r>
              <a:rPr lang="it-IT" sz="2200" b="1" i="1" dirty="0">
                <a:latin typeface="Garamond"/>
                <a:cs typeface="Garamond"/>
              </a:rPr>
              <a:t>de Propaganda fide</a:t>
            </a:r>
          </a:p>
        </p:txBody>
      </p:sp>
      <p:sp>
        <p:nvSpPr>
          <p:cNvPr id="6" name="CasellaDiTesto 5"/>
          <p:cNvSpPr txBox="1"/>
          <p:nvPr/>
        </p:nvSpPr>
        <p:spPr>
          <a:xfrm>
            <a:off x="237066" y="46955"/>
            <a:ext cx="3098801" cy="966418"/>
          </a:xfrm>
          <a:prstGeom prst="rect">
            <a:avLst/>
          </a:prstGeom>
          <a:noFill/>
        </p:spPr>
        <p:txBody>
          <a:bodyPr wrap="square" rtlCol="0">
            <a:spAutoFit/>
          </a:bodyPr>
          <a:lstStyle/>
          <a:p>
            <a:pPr>
              <a:lnSpc>
                <a:spcPct val="120000"/>
              </a:lnSpc>
            </a:pPr>
            <a:r>
              <a:rPr lang="it-IT" sz="2400" b="1" dirty="0">
                <a:latin typeface="Garamond"/>
                <a:cs typeface="Garamond"/>
              </a:rPr>
              <a:t>Cesare Santus</a:t>
            </a:r>
          </a:p>
          <a:p>
            <a:pPr>
              <a:lnSpc>
                <a:spcPct val="120000"/>
              </a:lnSpc>
            </a:pPr>
            <a:r>
              <a:rPr lang="it-IT" sz="2400" b="1" dirty="0" err="1">
                <a:latin typeface="Garamond"/>
                <a:cs typeface="Garamond"/>
              </a:rPr>
              <a:t>a.a</a:t>
            </a:r>
            <a:r>
              <a:rPr lang="it-IT" sz="2400" b="1" dirty="0">
                <a:latin typeface="Garamond"/>
                <a:cs typeface="Garamond"/>
              </a:rPr>
              <a:t>. 2023-2024</a:t>
            </a:r>
          </a:p>
        </p:txBody>
      </p:sp>
      <p:sp>
        <p:nvSpPr>
          <p:cNvPr id="7" name="CasellaDiTesto 6"/>
          <p:cNvSpPr txBox="1"/>
          <p:nvPr/>
        </p:nvSpPr>
        <p:spPr>
          <a:xfrm>
            <a:off x="4385739" y="97754"/>
            <a:ext cx="4470400" cy="966418"/>
          </a:xfrm>
          <a:prstGeom prst="rect">
            <a:avLst/>
          </a:prstGeom>
          <a:noFill/>
        </p:spPr>
        <p:txBody>
          <a:bodyPr wrap="square" rtlCol="0">
            <a:spAutoFit/>
          </a:bodyPr>
          <a:lstStyle/>
          <a:p>
            <a:pPr algn="r">
              <a:lnSpc>
                <a:spcPct val="120000"/>
              </a:lnSpc>
            </a:pPr>
            <a:r>
              <a:rPr lang="it-IT" sz="2400" b="1" dirty="0">
                <a:latin typeface="Garamond"/>
                <a:cs typeface="Garamond"/>
              </a:rPr>
              <a:t>099LE</a:t>
            </a:r>
          </a:p>
          <a:p>
            <a:pPr algn="r">
              <a:lnSpc>
                <a:spcPct val="120000"/>
              </a:lnSpc>
            </a:pPr>
            <a:r>
              <a:rPr lang="it-IT" sz="2400" b="1" dirty="0">
                <a:latin typeface="Garamond"/>
                <a:cs typeface="Garamond"/>
              </a:rPr>
              <a:t>Storia del Cristianesimo</a:t>
            </a:r>
          </a:p>
        </p:txBody>
      </p:sp>
    </p:spTree>
    <p:extLst>
      <p:ext uri="{BB962C8B-B14F-4D97-AF65-F5344CB8AC3E}">
        <p14:creationId xmlns:p14="http://schemas.microsoft.com/office/powerpoint/2010/main" val="12206360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5069"/>
            <a:ext cx="8229600" cy="1143000"/>
          </a:xfrm>
        </p:spPr>
        <p:txBody>
          <a:bodyPr>
            <a:normAutofit/>
          </a:bodyPr>
          <a:lstStyle/>
          <a:p>
            <a:r>
              <a:rPr lang="fr-CA" sz="3000" dirty="0">
                <a:latin typeface="Garamond"/>
                <a:cs typeface="Garamond"/>
              </a:rPr>
              <a:t>Le </a:t>
            </a:r>
            <a:r>
              <a:rPr lang="fr-CA" sz="3000" dirty="0" err="1">
                <a:latin typeface="Garamond"/>
                <a:cs typeface="Garamond"/>
              </a:rPr>
              <a:t>missioni</a:t>
            </a:r>
            <a:r>
              <a:rPr lang="fr-CA" sz="3000" dirty="0">
                <a:latin typeface="Garamond"/>
                <a:cs typeface="Garamond"/>
              </a:rPr>
              <a:t> </a:t>
            </a:r>
            <a:r>
              <a:rPr lang="fr-CA" sz="3000" dirty="0" err="1">
                <a:latin typeface="Garamond"/>
                <a:cs typeface="Garamond"/>
              </a:rPr>
              <a:t>cattoliche</a:t>
            </a:r>
            <a:r>
              <a:rPr lang="fr-CA" sz="3000" dirty="0">
                <a:latin typeface="Garamond"/>
                <a:cs typeface="Garamond"/>
              </a:rPr>
              <a:t> in </a:t>
            </a:r>
            <a:r>
              <a:rPr lang="fr-CA" sz="3000" dirty="0" err="1">
                <a:latin typeface="Garamond"/>
                <a:cs typeface="Garamond"/>
              </a:rPr>
              <a:t>età</a:t>
            </a:r>
            <a:r>
              <a:rPr lang="fr-CA" sz="3000" dirty="0">
                <a:latin typeface="Garamond"/>
                <a:cs typeface="Garamond"/>
              </a:rPr>
              <a:t> </a:t>
            </a:r>
            <a:r>
              <a:rPr lang="fr-CA" sz="3000" dirty="0" err="1">
                <a:latin typeface="Garamond"/>
                <a:cs typeface="Garamond"/>
              </a:rPr>
              <a:t>moderna</a:t>
            </a:r>
            <a:endParaRPr lang="it-IT" sz="3000" dirty="0"/>
          </a:p>
        </p:txBody>
      </p:sp>
      <p:sp>
        <p:nvSpPr>
          <p:cNvPr id="3" name="Segnaposto contenuto 2"/>
          <p:cNvSpPr>
            <a:spLocks noGrp="1"/>
          </p:cNvSpPr>
          <p:nvPr>
            <p:ph idx="1"/>
          </p:nvPr>
        </p:nvSpPr>
        <p:spPr>
          <a:xfrm>
            <a:off x="457201" y="1778000"/>
            <a:ext cx="8229600" cy="4707467"/>
          </a:xfrm>
        </p:spPr>
        <p:txBody>
          <a:bodyPr>
            <a:normAutofit fontScale="85000" lnSpcReduction="10000"/>
          </a:bodyPr>
          <a:lstStyle/>
          <a:p>
            <a:r>
              <a:rPr lang="fr-CA" sz="2800" dirty="0" err="1">
                <a:latin typeface="Garamond"/>
                <a:cs typeface="Garamond"/>
              </a:rPr>
              <a:t>Nel</a:t>
            </a:r>
            <a:r>
              <a:rPr lang="fr-CA" sz="2800" dirty="0">
                <a:latin typeface="Garamond"/>
                <a:cs typeface="Garamond"/>
              </a:rPr>
              <a:t> XVI </a:t>
            </a:r>
            <a:r>
              <a:rPr lang="fr-CA" sz="2800" dirty="0" err="1">
                <a:latin typeface="Garamond"/>
                <a:cs typeface="Garamond"/>
              </a:rPr>
              <a:t>secolo</a:t>
            </a:r>
            <a:r>
              <a:rPr lang="fr-CA" sz="2800" dirty="0">
                <a:latin typeface="Garamond"/>
                <a:cs typeface="Garamond"/>
              </a:rPr>
              <a:t>, le </a:t>
            </a:r>
            <a:r>
              <a:rPr lang="fr-CA" sz="2800" dirty="0" err="1">
                <a:latin typeface="Garamond"/>
                <a:cs typeface="Garamond"/>
              </a:rPr>
              <a:t>scoperte</a:t>
            </a:r>
            <a:r>
              <a:rPr lang="fr-CA" sz="2800" dirty="0">
                <a:latin typeface="Garamond"/>
                <a:cs typeface="Garamond"/>
              </a:rPr>
              <a:t> </a:t>
            </a:r>
            <a:r>
              <a:rPr lang="fr-CA" sz="2800" dirty="0" err="1">
                <a:latin typeface="Garamond"/>
                <a:cs typeface="Garamond"/>
              </a:rPr>
              <a:t>geografiche</a:t>
            </a:r>
            <a:r>
              <a:rPr lang="fr-CA" sz="2800" dirty="0">
                <a:latin typeface="Garamond"/>
                <a:cs typeface="Garamond"/>
              </a:rPr>
              <a:t> e l’</a:t>
            </a:r>
            <a:r>
              <a:rPr lang="fr-CA" sz="2800" dirty="0" err="1">
                <a:latin typeface="Garamond"/>
                <a:cs typeface="Garamond"/>
              </a:rPr>
              <a:t>espansione</a:t>
            </a:r>
            <a:r>
              <a:rPr lang="fr-CA" sz="2800" dirty="0">
                <a:latin typeface="Garamond"/>
                <a:cs typeface="Garamond"/>
              </a:rPr>
              <a:t> </a:t>
            </a:r>
            <a:r>
              <a:rPr lang="fr-CA" sz="2800" dirty="0" err="1">
                <a:latin typeface="Garamond"/>
                <a:cs typeface="Garamond"/>
              </a:rPr>
              <a:t>europea</a:t>
            </a:r>
            <a:r>
              <a:rPr lang="fr-CA" sz="2800" dirty="0">
                <a:latin typeface="Garamond"/>
                <a:cs typeface="Garamond"/>
              </a:rPr>
              <a:t> </a:t>
            </a:r>
            <a:r>
              <a:rPr lang="fr-CA" sz="2800" dirty="0" err="1">
                <a:latin typeface="Garamond"/>
                <a:cs typeface="Garamond"/>
              </a:rPr>
              <a:t>aprono</a:t>
            </a:r>
            <a:r>
              <a:rPr lang="fr-CA" sz="2800" dirty="0">
                <a:latin typeface="Garamond"/>
                <a:cs typeface="Garamond"/>
              </a:rPr>
              <a:t> </a:t>
            </a:r>
            <a:r>
              <a:rPr lang="fr-CA" sz="2800" dirty="0" err="1">
                <a:latin typeface="Garamond"/>
                <a:cs typeface="Garamond"/>
              </a:rPr>
              <a:t>nuove</a:t>
            </a:r>
            <a:r>
              <a:rPr lang="fr-CA" sz="2800" dirty="0">
                <a:latin typeface="Garamond"/>
                <a:cs typeface="Garamond"/>
              </a:rPr>
              <a:t> </a:t>
            </a:r>
            <a:r>
              <a:rPr lang="fr-CA" sz="2800" dirty="0" err="1">
                <a:latin typeface="Garamond"/>
                <a:cs typeface="Garamond"/>
              </a:rPr>
              <a:t>possibilità</a:t>
            </a:r>
            <a:r>
              <a:rPr lang="fr-CA" sz="2800" dirty="0">
                <a:latin typeface="Garamond"/>
                <a:cs typeface="Garamond"/>
              </a:rPr>
              <a:t> di </a:t>
            </a:r>
            <a:r>
              <a:rPr lang="fr-CA" sz="2800" dirty="0" err="1">
                <a:latin typeface="Garamond"/>
                <a:cs typeface="Garamond"/>
              </a:rPr>
              <a:t>diffusione</a:t>
            </a:r>
            <a:r>
              <a:rPr lang="fr-CA" sz="2800" dirty="0">
                <a:latin typeface="Garamond"/>
                <a:cs typeface="Garamond"/>
              </a:rPr>
              <a:t> </a:t>
            </a:r>
            <a:r>
              <a:rPr lang="fr-CA" sz="2800" dirty="0" err="1">
                <a:latin typeface="Garamond"/>
                <a:cs typeface="Garamond"/>
              </a:rPr>
              <a:t>della</a:t>
            </a:r>
            <a:r>
              <a:rPr lang="fr-CA" sz="2800" dirty="0">
                <a:latin typeface="Garamond"/>
                <a:cs typeface="Garamond"/>
              </a:rPr>
              <a:t> </a:t>
            </a:r>
            <a:r>
              <a:rPr lang="fr-CA" sz="2800" dirty="0" err="1">
                <a:latin typeface="Garamond"/>
                <a:cs typeface="Garamond"/>
              </a:rPr>
              <a:t>fede</a:t>
            </a:r>
            <a:r>
              <a:rPr lang="fr-CA" sz="2800" dirty="0">
                <a:latin typeface="Garamond"/>
                <a:cs typeface="Garamond"/>
              </a:rPr>
              <a:t> </a:t>
            </a:r>
            <a:r>
              <a:rPr lang="fr-CA" sz="2800" dirty="0" err="1">
                <a:latin typeface="Garamond"/>
                <a:cs typeface="Garamond"/>
              </a:rPr>
              <a:t>cristiana</a:t>
            </a:r>
            <a:r>
              <a:rPr lang="fr-CA" sz="2800" dirty="0">
                <a:latin typeface="Garamond"/>
                <a:cs typeface="Garamond"/>
              </a:rPr>
              <a:t>. </a:t>
            </a:r>
          </a:p>
          <a:p>
            <a:r>
              <a:rPr lang="fr-CA" sz="2800" dirty="0">
                <a:latin typeface="Garamond"/>
                <a:cs typeface="Garamond"/>
              </a:rPr>
              <a:t>La </a:t>
            </a:r>
            <a:r>
              <a:rPr lang="fr-CA" sz="2800" dirty="0" err="1">
                <a:latin typeface="Garamond"/>
                <a:cs typeface="Garamond"/>
              </a:rPr>
              <a:t>Riforma</a:t>
            </a:r>
            <a:r>
              <a:rPr lang="fr-CA" sz="2800" dirty="0">
                <a:latin typeface="Garamond"/>
                <a:cs typeface="Garamond"/>
              </a:rPr>
              <a:t> e la </a:t>
            </a:r>
            <a:r>
              <a:rPr lang="fr-CA" sz="2800" dirty="0" err="1">
                <a:latin typeface="Garamond"/>
                <a:cs typeface="Garamond"/>
              </a:rPr>
              <a:t>divisione</a:t>
            </a:r>
            <a:r>
              <a:rPr lang="fr-CA" sz="2800" dirty="0">
                <a:latin typeface="Garamond"/>
                <a:cs typeface="Garamond"/>
              </a:rPr>
              <a:t> </a:t>
            </a:r>
            <a:r>
              <a:rPr lang="fr-CA" sz="2800" dirty="0" err="1">
                <a:latin typeface="Garamond"/>
                <a:cs typeface="Garamond"/>
              </a:rPr>
              <a:t>confessionale</a:t>
            </a:r>
            <a:r>
              <a:rPr lang="fr-CA" sz="2800" dirty="0">
                <a:latin typeface="Garamond"/>
                <a:cs typeface="Garamond"/>
              </a:rPr>
              <a:t> </a:t>
            </a:r>
            <a:r>
              <a:rPr lang="fr-CA" sz="2800" dirty="0" err="1">
                <a:latin typeface="Garamond"/>
                <a:cs typeface="Garamond"/>
              </a:rPr>
              <a:t>dell'Europa</a:t>
            </a:r>
            <a:r>
              <a:rPr lang="fr-CA" sz="2800" dirty="0">
                <a:latin typeface="Garamond"/>
                <a:cs typeface="Garamond"/>
              </a:rPr>
              <a:t> </a:t>
            </a:r>
            <a:r>
              <a:rPr lang="fr-CA" sz="2800" dirty="0" err="1">
                <a:latin typeface="Garamond"/>
                <a:cs typeface="Garamond"/>
              </a:rPr>
              <a:t>determinano</a:t>
            </a:r>
            <a:r>
              <a:rPr lang="fr-CA" sz="2800" dirty="0">
                <a:latin typeface="Garamond"/>
                <a:cs typeface="Garamond"/>
              </a:rPr>
              <a:t> da un lato la </a:t>
            </a:r>
            <a:r>
              <a:rPr lang="fr-CA" sz="2800" dirty="0" err="1">
                <a:latin typeface="Garamond"/>
                <a:cs typeface="Garamond"/>
              </a:rPr>
              <a:t>necessità</a:t>
            </a:r>
            <a:r>
              <a:rPr lang="fr-CA" sz="2800" dirty="0">
                <a:latin typeface="Garamond"/>
                <a:cs typeface="Garamond"/>
              </a:rPr>
              <a:t> di </a:t>
            </a:r>
            <a:r>
              <a:rPr lang="fr-CA" sz="2800" dirty="0" err="1">
                <a:latin typeface="Garamond"/>
                <a:cs typeface="Garamond"/>
              </a:rPr>
              <a:t>difendere</a:t>
            </a:r>
            <a:r>
              <a:rPr lang="fr-CA" sz="2800" dirty="0">
                <a:latin typeface="Garamond"/>
                <a:cs typeface="Garamond"/>
              </a:rPr>
              <a:t> e </a:t>
            </a:r>
            <a:r>
              <a:rPr lang="fr-CA" sz="2800" dirty="0" err="1">
                <a:latin typeface="Garamond"/>
                <a:cs typeface="Garamond"/>
              </a:rPr>
              <a:t>diffondere</a:t>
            </a:r>
            <a:r>
              <a:rPr lang="fr-CA" sz="2800" dirty="0">
                <a:latin typeface="Garamond"/>
                <a:cs typeface="Garamond"/>
              </a:rPr>
              <a:t> la </a:t>
            </a:r>
            <a:r>
              <a:rPr lang="fr-CA" sz="2800" dirty="0" err="1">
                <a:latin typeface="Garamond"/>
                <a:cs typeface="Garamond"/>
              </a:rPr>
              <a:t>fede</a:t>
            </a:r>
            <a:r>
              <a:rPr lang="fr-CA" sz="2800" dirty="0">
                <a:latin typeface="Garamond"/>
                <a:cs typeface="Garamond"/>
              </a:rPr>
              <a:t> </a:t>
            </a:r>
            <a:r>
              <a:rPr lang="fr-CA" sz="2800" dirty="0" err="1">
                <a:latin typeface="Garamond"/>
                <a:cs typeface="Garamond"/>
              </a:rPr>
              <a:t>cattolica</a:t>
            </a:r>
            <a:r>
              <a:rPr lang="fr-CA" sz="2800" dirty="0">
                <a:latin typeface="Garamond"/>
                <a:cs typeface="Garamond"/>
              </a:rPr>
              <a:t> anche </a:t>
            </a:r>
            <a:r>
              <a:rPr lang="fr-CA" sz="2800" dirty="0" err="1">
                <a:latin typeface="Garamond"/>
                <a:cs typeface="Garamond"/>
              </a:rPr>
              <a:t>all'interno</a:t>
            </a:r>
            <a:r>
              <a:rPr lang="fr-CA" sz="2800" dirty="0">
                <a:latin typeface="Garamond"/>
                <a:cs typeface="Garamond"/>
              </a:rPr>
              <a:t> </a:t>
            </a:r>
            <a:r>
              <a:rPr lang="fr-CA" sz="2800" dirty="0" err="1">
                <a:latin typeface="Garamond"/>
                <a:cs typeface="Garamond"/>
              </a:rPr>
              <a:t>del</a:t>
            </a:r>
            <a:r>
              <a:rPr lang="fr-CA" sz="2800" dirty="0">
                <a:latin typeface="Garamond"/>
                <a:cs typeface="Garamond"/>
              </a:rPr>
              <a:t> </a:t>
            </a:r>
            <a:r>
              <a:rPr lang="fr-CA" sz="2800" dirty="0" err="1">
                <a:latin typeface="Garamond"/>
                <a:cs typeface="Garamond"/>
              </a:rPr>
              <a:t>vecchio</a:t>
            </a:r>
            <a:r>
              <a:rPr lang="fr-CA" sz="2800" dirty="0">
                <a:latin typeface="Garamond"/>
                <a:cs typeface="Garamond"/>
              </a:rPr>
              <a:t> continente, </a:t>
            </a:r>
            <a:r>
              <a:rPr lang="fr-CA" sz="2800" dirty="0" err="1">
                <a:latin typeface="Garamond"/>
                <a:cs typeface="Garamond"/>
              </a:rPr>
              <a:t>dall’altro</a:t>
            </a:r>
            <a:r>
              <a:rPr lang="fr-CA" sz="2800" dirty="0">
                <a:latin typeface="Garamond"/>
                <a:cs typeface="Garamond"/>
              </a:rPr>
              <a:t> la </a:t>
            </a:r>
            <a:r>
              <a:rPr lang="fr-CA" sz="2800" dirty="0" err="1">
                <a:latin typeface="Garamond"/>
                <a:cs typeface="Garamond"/>
              </a:rPr>
              <a:t>volontà</a:t>
            </a:r>
            <a:r>
              <a:rPr lang="fr-CA" sz="2800" dirty="0">
                <a:latin typeface="Garamond"/>
                <a:cs typeface="Garamond"/>
              </a:rPr>
              <a:t> di « </a:t>
            </a:r>
            <a:r>
              <a:rPr lang="fr-CA" sz="2800" dirty="0" err="1">
                <a:latin typeface="Garamond"/>
                <a:cs typeface="Garamond"/>
              </a:rPr>
              <a:t>compensare</a:t>
            </a:r>
            <a:r>
              <a:rPr lang="fr-CA" sz="2800" dirty="0">
                <a:latin typeface="Garamond"/>
                <a:cs typeface="Garamond"/>
              </a:rPr>
              <a:t> » le terre e </a:t>
            </a:r>
            <a:r>
              <a:rPr lang="fr-CA" sz="2800" dirty="0" err="1">
                <a:latin typeface="Garamond"/>
                <a:cs typeface="Garamond"/>
              </a:rPr>
              <a:t>popolazioni</a:t>
            </a:r>
            <a:r>
              <a:rPr lang="fr-CA" sz="2800" dirty="0">
                <a:latin typeface="Garamond"/>
                <a:cs typeface="Garamond"/>
              </a:rPr>
              <a:t> </a:t>
            </a:r>
            <a:r>
              <a:rPr lang="fr-CA" sz="2800" dirty="0" err="1">
                <a:latin typeface="Garamond"/>
                <a:cs typeface="Garamond"/>
              </a:rPr>
              <a:t>perdute</a:t>
            </a:r>
            <a:r>
              <a:rPr lang="fr-CA" sz="2800" dirty="0">
                <a:latin typeface="Garamond"/>
                <a:cs typeface="Garamond"/>
              </a:rPr>
              <a:t> da Roma con delle </a:t>
            </a:r>
            <a:r>
              <a:rPr lang="fr-CA" sz="2800" dirty="0" err="1">
                <a:latin typeface="Garamond"/>
                <a:cs typeface="Garamond"/>
              </a:rPr>
              <a:t>nuove</a:t>
            </a:r>
            <a:endParaRPr lang="fr-CA" sz="2800" dirty="0">
              <a:latin typeface="Garamond"/>
              <a:cs typeface="Garamond"/>
            </a:endParaRPr>
          </a:p>
          <a:p>
            <a:r>
              <a:rPr lang="fr-CA" sz="2800" dirty="0">
                <a:latin typeface="Garamond"/>
                <a:cs typeface="Garamond"/>
              </a:rPr>
              <a:t>Il </a:t>
            </a:r>
            <a:r>
              <a:rPr lang="fr-CA" sz="2800" dirty="0" err="1">
                <a:latin typeface="Garamond"/>
                <a:cs typeface="Garamond"/>
              </a:rPr>
              <a:t>clima</a:t>
            </a:r>
            <a:r>
              <a:rPr lang="fr-CA" sz="2800" dirty="0">
                <a:latin typeface="Garamond"/>
                <a:cs typeface="Garamond"/>
              </a:rPr>
              <a:t> culturale, </a:t>
            </a:r>
            <a:r>
              <a:rPr lang="fr-CA" sz="2800" dirty="0" err="1">
                <a:latin typeface="Garamond"/>
                <a:cs typeface="Garamond"/>
              </a:rPr>
              <a:t>influenzato</a:t>
            </a:r>
            <a:r>
              <a:rPr lang="fr-CA" sz="2800" dirty="0">
                <a:latin typeface="Garamond"/>
                <a:cs typeface="Garamond"/>
              </a:rPr>
              <a:t> dal </a:t>
            </a:r>
            <a:r>
              <a:rPr lang="fr-CA" sz="2800" dirty="0" err="1">
                <a:latin typeface="Garamond"/>
                <a:cs typeface="Garamond"/>
              </a:rPr>
              <a:t>Concilio</a:t>
            </a:r>
            <a:r>
              <a:rPr lang="fr-CA" sz="2800" dirty="0">
                <a:latin typeface="Garamond"/>
                <a:cs typeface="Garamond"/>
              </a:rPr>
              <a:t> di Trento e dalla </a:t>
            </a:r>
            <a:r>
              <a:rPr lang="fr-CA" sz="2800" dirty="0" err="1">
                <a:latin typeface="Garamond"/>
                <a:cs typeface="Garamond"/>
              </a:rPr>
              <a:t>Controriforma</a:t>
            </a:r>
            <a:r>
              <a:rPr lang="fr-CA" sz="2800" dirty="0">
                <a:latin typeface="Garamond"/>
                <a:cs typeface="Garamond"/>
              </a:rPr>
              <a:t>, porta a un </a:t>
            </a:r>
            <a:r>
              <a:rPr lang="fr-CA" sz="2800" dirty="0" err="1">
                <a:latin typeface="Garamond"/>
                <a:cs typeface="Garamond"/>
              </a:rPr>
              <a:t>ripensamento</a:t>
            </a:r>
            <a:r>
              <a:rPr lang="fr-CA" sz="2800" dirty="0">
                <a:latin typeface="Garamond"/>
                <a:cs typeface="Garamond"/>
              </a:rPr>
              <a:t> </a:t>
            </a:r>
            <a:r>
              <a:rPr lang="fr-CA" sz="2800" dirty="0" err="1">
                <a:latin typeface="Garamond"/>
                <a:cs typeface="Garamond"/>
              </a:rPr>
              <a:t>del</a:t>
            </a:r>
            <a:r>
              <a:rPr lang="fr-CA" sz="2800" dirty="0">
                <a:latin typeface="Garamond"/>
                <a:cs typeface="Garamond"/>
              </a:rPr>
              <a:t> modo in </a:t>
            </a:r>
            <a:r>
              <a:rPr lang="fr-CA" sz="2800" dirty="0" err="1">
                <a:latin typeface="Garamond"/>
                <a:cs typeface="Garamond"/>
              </a:rPr>
              <a:t>cui</a:t>
            </a:r>
            <a:r>
              <a:rPr lang="fr-CA" sz="2800" dirty="0">
                <a:latin typeface="Garamond"/>
                <a:cs typeface="Garamond"/>
              </a:rPr>
              <a:t> il </a:t>
            </a:r>
            <a:r>
              <a:rPr lang="fr-CA" sz="2800" dirty="0" err="1">
                <a:latin typeface="Garamond"/>
                <a:cs typeface="Garamond"/>
              </a:rPr>
              <a:t>cattolicesimo</a:t>
            </a:r>
            <a:r>
              <a:rPr lang="fr-CA" sz="2800" dirty="0">
                <a:latin typeface="Garamond"/>
                <a:cs typeface="Garamond"/>
              </a:rPr>
              <a:t> </a:t>
            </a:r>
            <a:r>
              <a:rPr lang="fr-CA" sz="2800" dirty="0" err="1">
                <a:latin typeface="Garamond"/>
                <a:cs typeface="Garamond"/>
              </a:rPr>
              <a:t>viene</a:t>
            </a:r>
            <a:r>
              <a:rPr lang="fr-CA" sz="2800" dirty="0">
                <a:latin typeface="Garamond"/>
                <a:cs typeface="Garamond"/>
              </a:rPr>
              <a:t> </a:t>
            </a:r>
            <a:r>
              <a:rPr lang="fr-CA" sz="2800" dirty="0" err="1">
                <a:latin typeface="Garamond"/>
                <a:cs typeface="Garamond"/>
              </a:rPr>
              <a:t>presentato</a:t>
            </a:r>
            <a:r>
              <a:rPr lang="fr-CA" sz="2800" dirty="0">
                <a:latin typeface="Garamond"/>
                <a:cs typeface="Garamond"/>
              </a:rPr>
              <a:t>, </a:t>
            </a:r>
            <a:r>
              <a:rPr lang="fr-CA" sz="2800" dirty="0" err="1">
                <a:latin typeface="Garamond"/>
                <a:cs typeface="Garamond"/>
              </a:rPr>
              <a:t>vissuto</a:t>
            </a:r>
            <a:r>
              <a:rPr lang="fr-CA" sz="2800" dirty="0">
                <a:latin typeface="Garamond"/>
                <a:cs typeface="Garamond"/>
              </a:rPr>
              <a:t> e </a:t>
            </a:r>
            <a:r>
              <a:rPr lang="fr-CA" sz="2800" dirty="0" err="1">
                <a:latin typeface="Garamond"/>
                <a:cs typeface="Garamond"/>
              </a:rPr>
              <a:t>annunciato</a:t>
            </a:r>
            <a:endParaRPr lang="fr-CA" sz="2800" dirty="0">
              <a:latin typeface="Garamond"/>
              <a:cs typeface="Garamond"/>
            </a:endParaRPr>
          </a:p>
          <a:p>
            <a:r>
              <a:rPr lang="fr-CA" sz="2800" dirty="0" err="1">
                <a:latin typeface="Garamond"/>
                <a:cs typeface="Garamond"/>
              </a:rPr>
              <a:t>Nuovo</a:t>
            </a:r>
            <a:r>
              <a:rPr lang="fr-CA" sz="2800" dirty="0">
                <a:latin typeface="Garamond"/>
                <a:cs typeface="Garamond"/>
              </a:rPr>
              <a:t> </a:t>
            </a:r>
            <a:r>
              <a:rPr lang="fr-CA" sz="2800" dirty="0" err="1">
                <a:latin typeface="Garamond"/>
                <a:cs typeface="Garamond"/>
              </a:rPr>
              <a:t>slancio</a:t>
            </a:r>
            <a:r>
              <a:rPr lang="fr-CA" sz="2800" dirty="0">
                <a:latin typeface="Garamond"/>
                <a:cs typeface="Garamond"/>
              </a:rPr>
              <a:t> </a:t>
            </a:r>
            <a:r>
              <a:rPr lang="fr-CA" sz="2800" dirty="0" err="1">
                <a:latin typeface="Garamond"/>
                <a:cs typeface="Garamond"/>
              </a:rPr>
              <a:t>missionario</a:t>
            </a:r>
            <a:r>
              <a:rPr lang="fr-CA" sz="2800" dirty="0">
                <a:latin typeface="Garamond"/>
                <a:cs typeface="Garamond"/>
              </a:rPr>
              <a:t> </a:t>
            </a:r>
            <a:r>
              <a:rPr lang="fr-CA" sz="2800" dirty="0" err="1">
                <a:latin typeface="Garamond"/>
                <a:cs typeface="Garamond"/>
              </a:rPr>
              <a:t>degli</a:t>
            </a:r>
            <a:r>
              <a:rPr lang="fr-CA" sz="2800" dirty="0">
                <a:latin typeface="Garamond"/>
                <a:cs typeface="Garamond"/>
              </a:rPr>
              <a:t> </a:t>
            </a:r>
            <a:r>
              <a:rPr lang="fr-CA" sz="2800" dirty="0" err="1">
                <a:latin typeface="Garamond"/>
                <a:cs typeface="Garamond"/>
              </a:rPr>
              <a:t>ordini</a:t>
            </a:r>
            <a:r>
              <a:rPr lang="fr-CA" sz="2800" dirty="0">
                <a:latin typeface="Garamond"/>
                <a:cs typeface="Garamond"/>
              </a:rPr>
              <a:t> </a:t>
            </a:r>
            <a:r>
              <a:rPr lang="fr-CA" sz="2800" dirty="0" err="1">
                <a:latin typeface="Garamond"/>
                <a:cs typeface="Garamond"/>
              </a:rPr>
              <a:t>mendicanti</a:t>
            </a:r>
            <a:r>
              <a:rPr lang="fr-CA" sz="2800" dirty="0">
                <a:latin typeface="Garamond"/>
                <a:cs typeface="Garamond"/>
              </a:rPr>
              <a:t> (</a:t>
            </a:r>
            <a:r>
              <a:rPr lang="fr-CA" sz="2800" dirty="0" err="1">
                <a:latin typeface="Garamond"/>
                <a:cs typeface="Garamond"/>
              </a:rPr>
              <a:t>francescani</a:t>
            </a:r>
            <a:r>
              <a:rPr lang="fr-CA" sz="2800" dirty="0">
                <a:latin typeface="Garamond"/>
                <a:cs typeface="Garamond"/>
              </a:rPr>
              <a:t>, </a:t>
            </a:r>
            <a:r>
              <a:rPr lang="fr-CA" sz="2800" dirty="0" err="1">
                <a:latin typeface="Garamond"/>
                <a:cs typeface="Garamond"/>
              </a:rPr>
              <a:t>domenicani</a:t>
            </a:r>
            <a:r>
              <a:rPr lang="fr-CA" sz="2800" dirty="0">
                <a:latin typeface="Garamond"/>
                <a:cs typeface="Garamond"/>
              </a:rPr>
              <a:t>) e </a:t>
            </a:r>
            <a:r>
              <a:rPr lang="fr-CA" sz="2800" dirty="0" err="1">
                <a:latin typeface="Garamond"/>
                <a:cs typeface="Garamond"/>
              </a:rPr>
              <a:t>nascita</a:t>
            </a:r>
            <a:r>
              <a:rPr lang="fr-CA" sz="2800" dirty="0">
                <a:latin typeface="Garamond"/>
                <a:cs typeface="Garamond"/>
              </a:rPr>
              <a:t> di </a:t>
            </a:r>
            <a:r>
              <a:rPr lang="fr-CA" sz="2800" dirty="0" err="1">
                <a:latin typeface="Garamond"/>
                <a:cs typeface="Garamond"/>
              </a:rPr>
              <a:t>nuovi</a:t>
            </a:r>
            <a:r>
              <a:rPr lang="fr-CA" sz="2800" dirty="0">
                <a:latin typeface="Garamond"/>
                <a:cs typeface="Garamond"/>
              </a:rPr>
              <a:t> </a:t>
            </a:r>
            <a:r>
              <a:rPr lang="fr-CA" sz="2800" dirty="0" err="1">
                <a:latin typeface="Garamond"/>
                <a:cs typeface="Garamond"/>
              </a:rPr>
              <a:t>ordini</a:t>
            </a:r>
            <a:r>
              <a:rPr lang="fr-CA" sz="2800" dirty="0">
                <a:latin typeface="Garamond"/>
                <a:cs typeface="Garamond"/>
              </a:rPr>
              <a:t> </a:t>
            </a:r>
            <a:r>
              <a:rPr lang="fr-CA" sz="2800" dirty="0" err="1">
                <a:latin typeface="Garamond"/>
                <a:cs typeface="Garamond"/>
              </a:rPr>
              <a:t>religiosi</a:t>
            </a:r>
            <a:r>
              <a:rPr lang="fr-CA" sz="2800" dirty="0">
                <a:latin typeface="Garamond"/>
                <a:cs typeface="Garamond"/>
              </a:rPr>
              <a:t> </a:t>
            </a:r>
            <a:r>
              <a:rPr lang="fr-CA" sz="2800" dirty="0" err="1">
                <a:latin typeface="Garamond"/>
                <a:cs typeface="Garamond"/>
              </a:rPr>
              <a:t>dedicati</a:t>
            </a:r>
            <a:r>
              <a:rPr lang="fr-CA" sz="2800" dirty="0">
                <a:latin typeface="Garamond"/>
                <a:cs typeface="Garamond"/>
              </a:rPr>
              <a:t> alla </a:t>
            </a:r>
            <a:r>
              <a:rPr lang="fr-CA" sz="2800" dirty="0" err="1">
                <a:latin typeface="Garamond"/>
                <a:cs typeface="Garamond"/>
              </a:rPr>
              <a:t>missione</a:t>
            </a:r>
            <a:endParaRPr lang="fr-CA" sz="2800" dirty="0">
              <a:latin typeface="Garamond"/>
              <a:cs typeface="Garamond"/>
            </a:endParaRPr>
          </a:p>
          <a:p>
            <a:pPr marL="0" indent="0">
              <a:buNone/>
            </a:pPr>
            <a:endParaRPr lang="fr-CA" sz="2800" dirty="0">
              <a:latin typeface="Garamond"/>
              <a:cs typeface="Garamond"/>
            </a:endParaRPr>
          </a:p>
        </p:txBody>
      </p:sp>
    </p:spTree>
    <p:extLst>
      <p:ext uri="{BB962C8B-B14F-4D97-AF65-F5344CB8AC3E}">
        <p14:creationId xmlns:p14="http://schemas.microsoft.com/office/powerpoint/2010/main" val="20920193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820110" y="5050125"/>
            <a:ext cx="4956358" cy="1758066"/>
          </a:xfrm>
        </p:spPr>
        <p:txBody>
          <a:bodyPr>
            <a:normAutofit/>
          </a:bodyPr>
          <a:lstStyle/>
          <a:p>
            <a:pPr marL="0" indent="0">
              <a:buNone/>
            </a:pPr>
            <a:r>
              <a:rPr lang="it-IT" sz="2400" b="1" dirty="0"/>
              <a:t>Carmelitani scalzi</a:t>
            </a:r>
            <a:r>
              <a:rPr lang="it-IT" sz="2400" dirty="0"/>
              <a:t>: Teresa d’</a:t>
            </a:r>
            <a:r>
              <a:rPr lang="it-IT" sz="2400" dirty="0" err="1"/>
              <a:t>Avila</a:t>
            </a:r>
            <a:r>
              <a:rPr lang="it-IT" sz="2400" dirty="0"/>
              <a:t>, 1562; San Giovanni della Croce, 1568 (separazione dai carmelitani calzati nel 1593) </a:t>
            </a:r>
          </a:p>
          <a:p>
            <a:endParaRPr lang="it-IT" sz="2400" dirty="0"/>
          </a:p>
        </p:txBody>
      </p:sp>
      <p:pic>
        <p:nvPicPr>
          <p:cNvPr id="5" name="Immagine 4"/>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6065758" y="2838334"/>
            <a:ext cx="3078242" cy="4019665"/>
          </a:xfrm>
          <a:prstGeom prst="rect">
            <a:avLst/>
          </a:prstGeom>
        </p:spPr>
      </p:pic>
      <p:sp>
        <p:nvSpPr>
          <p:cNvPr id="6" name="Rettangolo 5"/>
          <p:cNvSpPr/>
          <p:nvPr/>
        </p:nvSpPr>
        <p:spPr>
          <a:xfrm>
            <a:off x="3917986" y="1359956"/>
            <a:ext cx="4295544" cy="830997"/>
          </a:xfrm>
          <a:prstGeom prst="rect">
            <a:avLst/>
          </a:prstGeom>
        </p:spPr>
        <p:txBody>
          <a:bodyPr wrap="square">
            <a:spAutoFit/>
          </a:bodyPr>
          <a:lstStyle/>
          <a:p>
            <a:r>
              <a:rPr lang="it-IT" sz="2400" b="1" dirty="0">
                <a:solidFill>
                  <a:prstClr val="black"/>
                </a:solidFill>
                <a:latin typeface="Calibri"/>
              </a:rPr>
              <a:t>Cappuccini</a:t>
            </a:r>
            <a:r>
              <a:rPr lang="it-IT" sz="2400" dirty="0">
                <a:solidFill>
                  <a:prstClr val="black"/>
                </a:solidFill>
                <a:latin typeface="Calibri"/>
              </a:rPr>
              <a:t>: Matteo da </a:t>
            </a:r>
            <a:r>
              <a:rPr lang="it-IT" sz="2400" dirty="0" err="1">
                <a:solidFill>
                  <a:prstClr val="black"/>
                </a:solidFill>
                <a:latin typeface="Calibri"/>
              </a:rPr>
              <a:t>Bascio</a:t>
            </a:r>
            <a:r>
              <a:rPr lang="it-IT" sz="2400" dirty="0">
                <a:solidFill>
                  <a:prstClr val="black"/>
                </a:solidFill>
                <a:latin typeface="Calibri"/>
              </a:rPr>
              <a:t>, 1525 (approvazione 1528) </a:t>
            </a:r>
          </a:p>
        </p:txBody>
      </p:sp>
      <p:pic>
        <p:nvPicPr>
          <p:cNvPr id="7" name="Immagine 6"/>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0"/>
            <a:ext cx="3579656" cy="4808668"/>
          </a:xfrm>
          <a:prstGeom prst="rect">
            <a:avLst/>
          </a:prstGeom>
        </p:spPr>
      </p:pic>
      <p:sp>
        <p:nvSpPr>
          <p:cNvPr id="2" name="CasellaDiTesto 1"/>
          <p:cNvSpPr txBox="1"/>
          <p:nvPr/>
        </p:nvSpPr>
        <p:spPr>
          <a:xfrm>
            <a:off x="3917986" y="432909"/>
            <a:ext cx="5226014" cy="553998"/>
          </a:xfrm>
          <a:prstGeom prst="rect">
            <a:avLst/>
          </a:prstGeom>
          <a:noFill/>
        </p:spPr>
        <p:txBody>
          <a:bodyPr wrap="square" rtlCol="0">
            <a:spAutoFit/>
          </a:bodyPr>
          <a:lstStyle/>
          <a:p>
            <a:pPr algn="ctr"/>
            <a:r>
              <a:rPr lang="it-IT" sz="3000" dirty="0">
                <a:solidFill>
                  <a:prstClr val="black"/>
                </a:solidFill>
                <a:latin typeface="Calibri"/>
              </a:rPr>
              <a:t>I nuovi ordini missionari</a:t>
            </a:r>
          </a:p>
        </p:txBody>
      </p:sp>
    </p:spTree>
    <p:extLst>
      <p:ext uri="{BB962C8B-B14F-4D97-AF65-F5344CB8AC3E}">
        <p14:creationId xmlns:p14="http://schemas.microsoft.com/office/powerpoint/2010/main" val="40106903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a:xfrm>
            <a:off x="5391680" y="274638"/>
            <a:ext cx="3295119" cy="1143000"/>
          </a:xfrm>
        </p:spPr>
        <p:txBody>
          <a:bodyPr>
            <a:normAutofit/>
          </a:bodyPr>
          <a:lstStyle/>
          <a:p>
            <a:r>
              <a:rPr lang="it-IT" sz="3000" dirty="0">
                <a:solidFill>
                  <a:srgbClr val="FFFFFF"/>
                </a:solidFill>
              </a:rPr>
              <a:t>Ignazio di Loyola</a:t>
            </a:r>
            <a:br>
              <a:rPr lang="it-IT" sz="3000" dirty="0">
                <a:solidFill>
                  <a:srgbClr val="FFFFFF"/>
                </a:solidFill>
              </a:rPr>
            </a:br>
            <a:r>
              <a:rPr lang="it-IT" sz="3000" dirty="0">
                <a:solidFill>
                  <a:srgbClr val="FFFFFF"/>
                </a:solidFill>
              </a:rPr>
              <a:t>(1491-1556)</a:t>
            </a:r>
          </a:p>
        </p:txBody>
      </p:sp>
      <p:pic>
        <p:nvPicPr>
          <p:cNvPr id="4" name="Immagin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149372" y="4101787"/>
            <a:ext cx="1994627" cy="2756213"/>
          </a:xfrm>
          <a:prstGeom prst="rect">
            <a:avLst/>
          </a:prstGeom>
        </p:spPr>
      </p:pic>
      <p:pic>
        <p:nvPicPr>
          <p:cNvPr id="5" name="Immagine 4"/>
          <p:cNvPicPr>
            <a:picLocks noChangeAspect="1"/>
          </p:cNvPicPr>
          <p:nvPr/>
        </p:nvPicPr>
        <p:blipFill>
          <a:blip r:embed="rId3"/>
          <a:stretch>
            <a:fillRect/>
          </a:stretch>
        </p:blipFill>
        <p:spPr>
          <a:xfrm>
            <a:off x="0" y="0"/>
            <a:ext cx="5080000" cy="6858000"/>
          </a:xfrm>
          <a:prstGeom prst="rect">
            <a:avLst/>
          </a:prstGeom>
        </p:spPr>
      </p:pic>
      <p:pic>
        <p:nvPicPr>
          <p:cNvPr id="7" name="Immagine 6"/>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0" y="0"/>
            <a:ext cx="5121057" cy="6858000"/>
          </a:xfrm>
          <a:prstGeom prst="rect">
            <a:avLst/>
          </a:prstGeom>
        </p:spPr>
      </p:pic>
      <p:sp>
        <p:nvSpPr>
          <p:cNvPr id="8" name="CasellaDiTesto 7"/>
          <p:cNvSpPr txBox="1"/>
          <p:nvPr/>
        </p:nvSpPr>
        <p:spPr>
          <a:xfrm>
            <a:off x="5620672" y="1829459"/>
            <a:ext cx="2747883" cy="3139321"/>
          </a:xfrm>
          <a:prstGeom prst="rect">
            <a:avLst/>
          </a:prstGeom>
          <a:noFill/>
        </p:spPr>
        <p:txBody>
          <a:bodyPr wrap="square" rtlCol="0">
            <a:spAutoFit/>
          </a:bodyPr>
          <a:lstStyle/>
          <a:p>
            <a:r>
              <a:rPr lang="it-IT" dirty="0">
                <a:solidFill>
                  <a:srgbClr val="FFFFFF"/>
                </a:solidFill>
                <a:latin typeface="Calibri"/>
              </a:rPr>
              <a:t>1521: esperienza di conversione</a:t>
            </a:r>
          </a:p>
          <a:p>
            <a:r>
              <a:rPr lang="it-IT" dirty="0">
                <a:solidFill>
                  <a:srgbClr val="FFFFFF"/>
                </a:solidFill>
                <a:latin typeface="Calibri"/>
              </a:rPr>
              <a:t>1534: voti di Montmartre (</a:t>
            </a:r>
            <a:r>
              <a:rPr lang="it-IT" dirty="0" err="1">
                <a:solidFill>
                  <a:srgbClr val="FFFFFF"/>
                </a:solidFill>
                <a:latin typeface="Calibri"/>
              </a:rPr>
              <a:t>Favre</a:t>
            </a:r>
            <a:r>
              <a:rPr lang="it-IT" dirty="0">
                <a:solidFill>
                  <a:srgbClr val="FFFFFF"/>
                </a:solidFill>
                <a:latin typeface="Calibri"/>
              </a:rPr>
              <a:t>, Saverio, </a:t>
            </a:r>
            <a:r>
              <a:rPr lang="it-IT" dirty="0" err="1">
                <a:solidFill>
                  <a:srgbClr val="FFFFFF"/>
                </a:solidFill>
                <a:latin typeface="Calibri"/>
              </a:rPr>
              <a:t>Lainez</a:t>
            </a:r>
            <a:r>
              <a:rPr lang="it-IT" dirty="0">
                <a:solidFill>
                  <a:srgbClr val="FFFFFF"/>
                </a:solidFill>
                <a:latin typeface="Calibri"/>
              </a:rPr>
              <a:t>, </a:t>
            </a:r>
            <a:r>
              <a:rPr lang="it-IT" dirty="0" err="1">
                <a:solidFill>
                  <a:srgbClr val="FFFFFF"/>
                </a:solidFill>
                <a:latin typeface="Calibri"/>
              </a:rPr>
              <a:t>Salmeron</a:t>
            </a:r>
            <a:r>
              <a:rPr lang="it-IT" dirty="0">
                <a:solidFill>
                  <a:srgbClr val="FFFFFF"/>
                </a:solidFill>
                <a:latin typeface="Calibri"/>
              </a:rPr>
              <a:t>, </a:t>
            </a:r>
            <a:r>
              <a:rPr lang="it-IT" dirty="0" err="1">
                <a:solidFill>
                  <a:srgbClr val="FFFFFF"/>
                </a:solidFill>
                <a:latin typeface="Calibri"/>
              </a:rPr>
              <a:t>Bobadilla</a:t>
            </a:r>
            <a:r>
              <a:rPr lang="it-IT" dirty="0">
                <a:solidFill>
                  <a:srgbClr val="FFFFFF"/>
                </a:solidFill>
                <a:latin typeface="Calibri"/>
              </a:rPr>
              <a:t>, </a:t>
            </a:r>
            <a:r>
              <a:rPr lang="it-IT" dirty="0" err="1">
                <a:solidFill>
                  <a:srgbClr val="FFFFFF"/>
                </a:solidFill>
                <a:latin typeface="Calibri"/>
              </a:rPr>
              <a:t>Rodrigues</a:t>
            </a:r>
            <a:r>
              <a:rPr lang="it-IT" dirty="0">
                <a:solidFill>
                  <a:srgbClr val="FFFFFF"/>
                </a:solidFill>
                <a:latin typeface="Calibri"/>
              </a:rPr>
              <a:t>)</a:t>
            </a:r>
          </a:p>
          <a:p>
            <a:r>
              <a:rPr lang="it-IT" dirty="0">
                <a:solidFill>
                  <a:srgbClr val="FFFFFF"/>
                </a:solidFill>
                <a:latin typeface="Calibri"/>
              </a:rPr>
              <a:t>1540: Approvazione della Compagnia di Gesù</a:t>
            </a:r>
          </a:p>
          <a:p>
            <a:endParaRPr lang="it-IT" dirty="0">
              <a:solidFill>
                <a:srgbClr val="FFFFFF"/>
              </a:solidFill>
              <a:latin typeface="Calibri"/>
            </a:endParaRPr>
          </a:p>
          <a:p>
            <a:endParaRPr lang="it-IT" dirty="0">
              <a:solidFill>
                <a:srgbClr val="FFFFFF"/>
              </a:solidFill>
              <a:latin typeface="Calibri"/>
            </a:endParaRPr>
          </a:p>
          <a:p>
            <a:endParaRPr lang="it-IT" dirty="0">
              <a:solidFill>
                <a:srgbClr val="FFFFFF"/>
              </a:solidFill>
              <a:latin typeface="Calibri"/>
            </a:endParaRPr>
          </a:p>
        </p:txBody>
      </p:sp>
      <p:sp>
        <p:nvSpPr>
          <p:cNvPr id="3" name="CasellaDiTesto 2"/>
          <p:cNvSpPr txBox="1"/>
          <p:nvPr/>
        </p:nvSpPr>
        <p:spPr>
          <a:xfrm>
            <a:off x="5391680" y="4351869"/>
            <a:ext cx="1757692" cy="2308324"/>
          </a:xfrm>
          <a:prstGeom prst="rect">
            <a:avLst/>
          </a:prstGeom>
          <a:noFill/>
        </p:spPr>
        <p:txBody>
          <a:bodyPr wrap="square" rtlCol="0">
            <a:spAutoFit/>
          </a:bodyPr>
          <a:lstStyle/>
          <a:p>
            <a:r>
              <a:rPr lang="it-IT" dirty="0">
                <a:solidFill>
                  <a:prstClr val="white"/>
                </a:solidFill>
                <a:latin typeface="Calibri"/>
              </a:rPr>
              <a:t>Unici tra gli ordini religiosi, aggiungono un 4° voto di speciale obbedienza al papa </a:t>
            </a:r>
            <a:r>
              <a:rPr lang="it-IT" i="1" dirty="0">
                <a:solidFill>
                  <a:prstClr val="white"/>
                </a:solidFill>
                <a:latin typeface="Calibri"/>
              </a:rPr>
              <a:t>circa </a:t>
            </a:r>
            <a:r>
              <a:rPr lang="it-IT" i="1" dirty="0" err="1">
                <a:solidFill>
                  <a:prstClr val="white"/>
                </a:solidFill>
                <a:latin typeface="Calibri"/>
              </a:rPr>
              <a:t>missiones</a:t>
            </a:r>
            <a:endParaRPr lang="it-IT" i="1" dirty="0">
              <a:solidFill>
                <a:prstClr val="white"/>
              </a:solidFill>
              <a:latin typeface="Calibri"/>
            </a:endParaRPr>
          </a:p>
        </p:txBody>
      </p:sp>
    </p:spTree>
    <p:extLst>
      <p:ext uri="{BB962C8B-B14F-4D97-AF65-F5344CB8AC3E}">
        <p14:creationId xmlns:p14="http://schemas.microsoft.com/office/powerpoint/2010/main" val="1429771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289892" y="274638"/>
            <a:ext cx="5454914" cy="1143000"/>
          </a:xfrm>
        </p:spPr>
        <p:txBody>
          <a:bodyPr>
            <a:normAutofit/>
          </a:bodyPr>
          <a:lstStyle/>
          <a:p>
            <a:r>
              <a:rPr lang="it-IT" sz="3000" dirty="0"/>
              <a:t>La Compagnia di Gesù</a:t>
            </a:r>
            <a:br>
              <a:rPr lang="it-IT" sz="3000" dirty="0"/>
            </a:br>
            <a:r>
              <a:rPr lang="it-IT" sz="3000" dirty="0"/>
              <a:t>(1540)</a:t>
            </a:r>
          </a:p>
        </p:txBody>
      </p:sp>
      <p:pic>
        <p:nvPicPr>
          <p:cNvPr id="4" name="Immagine 3"/>
          <p:cNvPicPr>
            <a:picLocks noChangeAspect="1"/>
          </p:cNvPicPr>
          <p:nvPr/>
        </p:nvPicPr>
        <p:blipFill>
          <a:blip r:embed="rId2"/>
          <a:stretch>
            <a:fillRect/>
          </a:stretch>
        </p:blipFill>
        <p:spPr>
          <a:xfrm>
            <a:off x="6193509" y="20638"/>
            <a:ext cx="2794000" cy="2794000"/>
          </a:xfrm>
          <a:prstGeom prst="rect">
            <a:avLst/>
          </a:prstGeom>
        </p:spPr>
      </p:pic>
      <p:pic>
        <p:nvPicPr>
          <p:cNvPr id="5" name="Immagin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8053" y="1215611"/>
            <a:ext cx="3455440" cy="5440362"/>
          </a:xfrm>
          <a:prstGeom prst="rect">
            <a:avLst/>
          </a:prstGeom>
        </p:spPr>
      </p:pic>
      <p:pic>
        <p:nvPicPr>
          <p:cNvPr id="6"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842482" y="3085310"/>
            <a:ext cx="5292417" cy="3785699"/>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4697752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5400000">
            <a:off x="-1041532" y="988646"/>
            <a:ext cx="6910886" cy="4827822"/>
          </a:xfrm>
          <a:prstGeom prst="rect">
            <a:avLst/>
          </a:prstGeom>
        </p:spPr>
      </p:pic>
      <p:sp>
        <p:nvSpPr>
          <p:cNvPr id="8" name="CasellaDiTesto 7"/>
          <p:cNvSpPr txBox="1"/>
          <p:nvPr/>
        </p:nvSpPr>
        <p:spPr>
          <a:xfrm>
            <a:off x="4977859" y="40974"/>
            <a:ext cx="3892154" cy="7248137"/>
          </a:xfrm>
          <a:prstGeom prst="rect">
            <a:avLst/>
          </a:prstGeom>
          <a:noFill/>
        </p:spPr>
        <p:txBody>
          <a:bodyPr wrap="square" rtlCol="0">
            <a:spAutoFit/>
          </a:bodyPr>
          <a:lstStyle/>
          <a:p>
            <a:pPr algn="ctr"/>
            <a:r>
              <a:rPr lang="it-IT" sz="2400" dirty="0">
                <a:solidFill>
                  <a:prstClr val="black"/>
                </a:solidFill>
                <a:latin typeface="Calibri"/>
                <a:ea typeface="Garamond" charset="0"/>
                <a:cs typeface="Calibri"/>
              </a:rPr>
              <a:t>Le</a:t>
            </a:r>
            <a:r>
              <a:rPr lang="it-IT" sz="2400" i="1" dirty="0">
                <a:solidFill>
                  <a:prstClr val="black"/>
                </a:solidFill>
                <a:latin typeface="Calibri"/>
                <a:ea typeface="Garamond" charset="0"/>
                <a:cs typeface="Calibri"/>
              </a:rPr>
              <a:t> </a:t>
            </a:r>
            <a:r>
              <a:rPr lang="it-IT" sz="2400" dirty="0">
                <a:solidFill>
                  <a:prstClr val="black"/>
                </a:solidFill>
                <a:latin typeface="Calibri"/>
                <a:ea typeface="Garamond" charset="0"/>
                <a:cs typeface="Calibri"/>
              </a:rPr>
              <a:t>lettere</a:t>
            </a:r>
            <a:r>
              <a:rPr lang="it-IT" sz="2400" i="1" dirty="0">
                <a:solidFill>
                  <a:prstClr val="black"/>
                </a:solidFill>
                <a:latin typeface="Calibri"/>
                <a:ea typeface="Garamond" charset="0"/>
                <a:cs typeface="Calibri"/>
              </a:rPr>
              <a:t> </a:t>
            </a:r>
            <a:r>
              <a:rPr lang="it-IT" sz="2400" i="1" dirty="0" err="1">
                <a:solidFill>
                  <a:prstClr val="black"/>
                </a:solidFill>
                <a:latin typeface="Calibri"/>
                <a:ea typeface="Garamond" charset="0"/>
                <a:cs typeface="Calibri"/>
              </a:rPr>
              <a:t>Indipetae</a:t>
            </a:r>
            <a:endParaRPr lang="it-IT" sz="2400" i="1" dirty="0">
              <a:solidFill>
                <a:prstClr val="black"/>
              </a:solidFill>
              <a:latin typeface="Calibri"/>
              <a:ea typeface="Garamond" charset="0"/>
              <a:cs typeface="Calibri"/>
            </a:endParaRPr>
          </a:p>
          <a:p>
            <a:pPr algn="just"/>
            <a:endParaRPr lang="it-IT" sz="1500" dirty="0">
              <a:solidFill>
                <a:prstClr val="black"/>
              </a:solidFill>
              <a:latin typeface="Calibri"/>
              <a:ea typeface="Garamond" charset="0"/>
              <a:cs typeface="Calibri"/>
            </a:endParaRPr>
          </a:p>
          <a:p>
            <a:r>
              <a:rPr lang="it-IT" sz="1500" dirty="0">
                <a:solidFill>
                  <a:prstClr val="black"/>
                </a:solidFill>
                <a:latin typeface="Calibri"/>
                <a:ea typeface="Garamond" charset="0"/>
                <a:cs typeface="Calibri"/>
              </a:rPr>
              <a:t>Già non penso quasi in altro. Già in altro, non trovo riposo. Già mi par d’avere la licenza, di licenziarmi di casa, d’esser nelle onde terribili dell’Oceano, patir caldo, freddo scomodo, fetore, fame, sete, travagli, tormenti, persecuzioni, martiri, vergogne e strazi.</a:t>
            </a:r>
            <a:endParaRPr lang="en-US" sz="1500" dirty="0">
              <a:solidFill>
                <a:prstClr val="black"/>
              </a:solidFill>
              <a:latin typeface="Calibri"/>
              <a:cs typeface="Calibri"/>
            </a:endParaRPr>
          </a:p>
          <a:p>
            <a:r>
              <a:rPr lang="en-US" sz="1500" dirty="0">
                <a:solidFill>
                  <a:prstClr val="black"/>
                </a:solidFill>
                <a:latin typeface="Calibri"/>
                <a:cs typeface="Calibri"/>
              </a:rPr>
              <a:t>(Luigi </a:t>
            </a:r>
            <a:r>
              <a:rPr lang="en-US" sz="1500" dirty="0" err="1">
                <a:solidFill>
                  <a:prstClr val="black"/>
                </a:solidFill>
                <a:latin typeface="Calibri"/>
                <a:cs typeface="Calibri"/>
              </a:rPr>
              <a:t>Sesino</a:t>
            </a:r>
            <a:r>
              <a:rPr lang="en-US" sz="1500" dirty="0">
                <a:solidFill>
                  <a:prstClr val="black"/>
                </a:solidFill>
                <a:latin typeface="Calibri"/>
                <a:cs typeface="Calibri"/>
              </a:rPr>
              <a:t>, </a:t>
            </a:r>
            <a:r>
              <a:rPr lang="en-US" sz="1500" dirty="0" err="1">
                <a:solidFill>
                  <a:prstClr val="black"/>
                </a:solidFill>
                <a:latin typeface="Calibri"/>
                <a:cs typeface="Calibri"/>
              </a:rPr>
              <a:t>Genova</a:t>
            </a:r>
            <a:r>
              <a:rPr lang="en-US" sz="1500" dirty="0">
                <a:solidFill>
                  <a:prstClr val="black"/>
                </a:solidFill>
                <a:latin typeface="Calibri"/>
                <a:cs typeface="Calibri"/>
              </a:rPr>
              <a:t>, </a:t>
            </a:r>
            <a:r>
              <a:rPr lang="en-US" sz="1500" dirty="0" err="1">
                <a:solidFill>
                  <a:prstClr val="black"/>
                </a:solidFill>
                <a:latin typeface="Calibri"/>
                <a:cs typeface="Calibri"/>
              </a:rPr>
              <a:t>Ottobre</a:t>
            </a:r>
            <a:r>
              <a:rPr lang="en-US" sz="1500" dirty="0">
                <a:solidFill>
                  <a:prstClr val="black"/>
                </a:solidFill>
                <a:latin typeface="Calibri"/>
                <a:cs typeface="Calibri"/>
              </a:rPr>
              <a:t> 1619)</a:t>
            </a:r>
          </a:p>
          <a:p>
            <a:endParaRPr lang="en-US" sz="1500" dirty="0">
              <a:solidFill>
                <a:prstClr val="black"/>
              </a:solidFill>
              <a:latin typeface="Calibri"/>
              <a:cs typeface="Calibri"/>
            </a:endParaRPr>
          </a:p>
          <a:p>
            <a:r>
              <a:rPr lang="it-IT" sz="1500" dirty="0">
                <a:solidFill>
                  <a:prstClr val="black"/>
                </a:solidFill>
                <a:latin typeface="Calibri"/>
                <a:ea typeface="Garamond" charset="0"/>
                <a:cs typeface="Calibri"/>
              </a:rPr>
              <a:t>Vo per così dire a caccia di termini espressivi, né trovo cosa che mi soddisfaccia. Questa sola parola m’è venuta d’innanzi: </a:t>
            </a:r>
            <a:r>
              <a:rPr lang="it-IT" sz="1500" i="1" dirty="0">
                <a:solidFill>
                  <a:prstClr val="black"/>
                </a:solidFill>
                <a:latin typeface="Calibri"/>
                <a:ea typeface="Garamond" charset="0"/>
                <a:cs typeface="Calibri"/>
              </a:rPr>
              <a:t>muoio per </a:t>
            </a:r>
            <a:r>
              <a:rPr lang="it-IT" sz="1500" i="1" dirty="0" err="1">
                <a:solidFill>
                  <a:prstClr val="black"/>
                </a:solidFill>
                <a:latin typeface="Calibri"/>
                <a:ea typeface="Garamond" charset="0"/>
                <a:cs typeface="Calibri"/>
              </a:rPr>
              <a:t>l’Indie</a:t>
            </a:r>
            <a:r>
              <a:rPr lang="it-IT" sz="1500" i="1" dirty="0">
                <a:solidFill>
                  <a:prstClr val="black"/>
                </a:solidFill>
                <a:latin typeface="Calibri"/>
                <a:ea typeface="Garamond" charset="0"/>
                <a:cs typeface="Calibri"/>
              </a:rPr>
              <a:t>.</a:t>
            </a:r>
            <a:endParaRPr lang="en-US" sz="1500" dirty="0">
              <a:solidFill>
                <a:prstClr val="black"/>
              </a:solidFill>
              <a:latin typeface="Calibri"/>
              <a:cs typeface="Calibri"/>
            </a:endParaRPr>
          </a:p>
          <a:p>
            <a:r>
              <a:rPr lang="en-US" sz="1500" dirty="0">
                <a:solidFill>
                  <a:prstClr val="black"/>
                </a:solidFill>
                <a:latin typeface="Calibri"/>
                <a:cs typeface="Calibri"/>
              </a:rPr>
              <a:t>(</a:t>
            </a:r>
            <a:r>
              <a:rPr lang="en-US" sz="1500" dirty="0" err="1">
                <a:solidFill>
                  <a:prstClr val="black"/>
                </a:solidFill>
                <a:latin typeface="Calibri"/>
                <a:cs typeface="Calibri"/>
              </a:rPr>
              <a:t>Metello</a:t>
            </a:r>
            <a:r>
              <a:rPr lang="en-US" sz="1500" dirty="0">
                <a:solidFill>
                  <a:prstClr val="black"/>
                </a:solidFill>
                <a:latin typeface="Calibri"/>
                <a:cs typeface="Calibri"/>
              </a:rPr>
              <a:t> </a:t>
            </a:r>
            <a:r>
              <a:rPr lang="en-US" sz="1500" dirty="0" err="1">
                <a:solidFill>
                  <a:prstClr val="black"/>
                </a:solidFill>
                <a:latin typeface="Calibri"/>
                <a:cs typeface="Calibri"/>
              </a:rPr>
              <a:t>Saccano</a:t>
            </a:r>
            <a:r>
              <a:rPr lang="en-US" sz="1500" dirty="0">
                <a:solidFill>
                  <a:prstClr val="black"/>
                </a:solidFill>
                <a:latin typeface="Calibri"/>
                <a:cs typeface="Calibri"/>
              </a:rPr>
              <a:t>, Palermo, </a:t>
            </a:r>
            <a:r>
              <a:rPr lang="en-US" sz="1500" dirty="0" err="1">
                <a:solidFill>
                  <a:prstClr val="black"/>
                </a:solidFill>
                <a:latin typeface="Calibri"/>
                <a:cs typeface="Calibri"/>
              </a:rPr>
              <a:t>Agosto</a:t>
            </a:r>
            <a:r>
              <a:rPr lang="en-US" sz="1500" dirty="0">
                <a:solidFill>
                  <a:prstClr val="black"/>
                </a:solidFill>
                <a:latin typeface="Calibri"/>
                <a:cs typeface="Calibri"/>
              </a:rPr>
              <a:t> 1641)</a:t>
            </a:r>
          </a:p>
          <a:p>
            <a:endParaRPr lang="en-US" sz="1500" dirty="0">
              <a:solidFill>
                <a:prstClr val="black"/>
              </a:solidFill>
              <a:latin typeface="Calibri"/>
              <a:cs typeface="Calibri"/>
            </a:endParaRPr>
          </a:p>
          <a:p>
            <a:r>
              <a:rPr lang="it-IT" sz="1500" dirty="0">
                <a:solidFill>
                  <a:prstClr val="black"/>
                </a:solidFill>
                <a:latin typeface="Calibri"/>
                <a:ea typeface="Garamond" charset="0"/>
                <a:cs typeface="Calibri"/>
              </a:rPr>
              <a:t>Il desiderio che </a:t>
            </a:r>
            <a:r>
              <a:rPr lang="it-IT" sz="1500" dirty="0" err="1">
                <a:solidFill>
                  <a:prstClr val="black"/>
                </a:solidFill>
                <a:latin typeface="Calibri"/>
                <a:ea typeface="Garamond" charset="0"/>
                <a:cs typeface="Calibri"/>
              </a:rPr>
              <a:t>sin’hora</a:t>
            </a:r>
            <a:r>
              <a:rPr lang="it-IT" sz="1500" dirty="0">
                <a:solidFill>
                  <a:prstClr val="black"/>
                </a:solidFill>
                <a:latin typeface="Calibri"/>
                <a:ea typeface="Garamond" charset="0"/>
                <a:cs typeface="Calibri"/>
              </a:rPr>
              <a:t> ho avuto nella Compagnia di servire a Dio Nostro Signore nelle parti del Giappone piace a Sua Divina Maestà di confermarlo con nuovo motivo d’</a:t>
            </a:r>
            <a:r>
              <a:rPr lang="it-IT" sz="1500" dirty="0" err="1">
                <a:solidFill>
                  <a:prstClr val="black"/>
                </a:solidFill>
                <a:latin typeface="Calibri"/>
                <a:ea typeface="Garamond" charset="0"/>
                <a:cs typeface="Calibri"/>
              </a:rPr>
              <a:t>haver</a:t>
            </a:r>
            <a:r>
              <a:rPr lang="it-IT" sz="1500" dirty="0">
                <a:solidFill>
                  <a:prstClr val="black"/>
                </a:solidFill>
                <a:latin typeface="Calibri"/>
                <a:ea typeface="Garamond" charset="0"/>
                <a:cs typeface="Calibri"/>
              </a:rPr>
              <a:t> con ciò </a:t>
            </a:r>
            <a:r>
              <a:rPr lang="it-IT" sz="1500" dirty="0" err="1">
                <a:solidFill>
                  <a:prstClr val="black"/>
                </a:solidFill>
                <a:latin typeface="Calibri"/>
                <a:ea typeface="Garamond" charset="0"/>
                <a:cs typeface="Calibri"/>
              </a:rPr>
              <a:t>perpretuo</a:t>
            </a:r>
            <a:r>
              <a:rPr lang="it-IT" sz="1500" dirty="0">
                <a:solidFill>
                  <a:prstClr val="black"/>
                </a:solidFill>
                <a:latin typeface="Calibri"/>
                <a:ea typeface="Garamond" charset="0"/>
                <a:cs typeface="Calibri"/>
              </a:rPr>
              <a:t> esilio da’ parenti, che molto inquietano et impediscono il mio profitto religioso</a:t>
            </a:r>
            <a:r>
              <a:rPr lang="en-US" sz="1500" dirty="0">
                <a:solidFill>
                  <a:prstClr val="black"/>
                </a:solidFill>
                <a:latin typeface="Calibri"/>
                <a:ea typeface="Garamond" charset="0"/>
                <a:cs typeface="Calibri"/>
              </a:rPr>
              <a:t>.</a:t>
            </a:r>
            <a:endParaRPr lang="en-US" sz="1500" dirty="0">
              <a:solidFill>
                <a:prstClr val="black"/>
              </a:solidFill>
              <a:latin typeface="Calibri"/>
              <a:cs typeface="Calibri"/>
            </a:endParaRPr>
          </a:p>
          <a:p>
            <a:r>
              <a:rPr lang="en-US" sz="1500" dirty="0">
                <a:solidFill>
                  <a:prstClr val="black"/>
                </a:solidFill>
                <a:latin typeface="Calibri"/>
                <a:cs typeface="Calibri"/>
              </a:rPr>
              <a:t>(</a:t>
            </a:r>
            <a:r>
              <a:rPr lang="en-US" sz="1500" dirty="0" err="1">
                <a:solidFill>
                  <a:prstClr val="black"/>
                </a:solidFill>
                <a:latin typeface="Calibri"/>
                <a:cs typeface="Calibri"/>
              </a:rPr>
              <a:t>Matteo</a:t>
            </a:r>
            <a:r>
              <a:rPr lang="en-US" sz="1500" dirty="0">
                <a:solidFill>
                  <a:prstClr val="black"/>
                </a:solidFill>
                <a:latin typeface="Calibri"/>
                <a:cs typeface="Calibri"/>
              </a:rPr>
              <a:t> </a:t>
            </a:r>
            <a:r>
              <a:rPr lang="en-US" sz="1500" dirty="0" err="1">
                <a:solidFill>
                  <a:prstClr val="black"/>
                </a:solidFill>
                <a:latin typeface="Calibri"/>
                <a:cs typeface="Calibri"/>
              </a:rPr>
              <a:t>Chiostra</a:t>
            </a:r>
            <a:r>
              <a:rPr lang="en-US" sz="1500" dirty="0">
                <a:solidFill>
                  <a:prstClr val="black"/>
                </a:solidFill>
                <a:latin typeface="Calibri"/>
                <a:cs typeface="Calibri"/>
              </a:rPr>
              <a:t>, XVII </a:t>
            </a:r>
            <a:r>
              <a:rPr lang="en-US" sz="1500" dirty="0" err="1">
                <a:solidFill>
                  <a:prstClr val="black"/>
                </a:solidFill>
                <a:latin typeface="Calibri"/>
                <a:cs typeface="Calibri"/>
              </a:rPr>
              <a:t>secolo</a:t>
            </a:r>
            <a:r>
              <a:rPr lang="en-US" sz="1500" dirty="0">
                <a:solidFill>
                  <a:prstClr val="black"/>
                </a:solidFill>
                <a:latin typeface="Calibri"/>
                <a:cs typeface="Calibri"/>
              </a:rPr>
              <a:t>) </a:t>
            </a:r>
          </a:p>
          <a:p>
            <a:pPr algn="r"/>
            <a:endParaRPr lang="en-US" sz="1500" dirty="0">
              <a:solidFill>
                <a:prstClr val="black"/>
              </a:solidFill>
              <a:latin typeface="Calibri"/>
              <a:cs typeface="Calibri"/>
            </a:endParaRPr>
          </a:p>
          <a:p>
            <a:pPr algn="r"/>
            <a:r>
              <a:rPr lang="en-US" sz="1500" dirty="0">
                <a:solidFill>
                  <a:prstClr val="black"/>
                </a:solidFill>
                <a:latin typeface="Calibri"/>
                <a:cs typeface="Calibri"/>
              </a:rPr>
              <a:t>[S. </a:t>
            </a:r>
            <a:r>
              <a:rPr lang="en-US" sz="1500" dirty="0" err="1">
                <a:solidFill>
                  <a:prstClr val="black"/>
                </a:solidFill>
                <a:latin typeface="Calibri"/>
                <a:cs typeface="Calibri"/>
              </a:rPr>
              <a:t>Pavone</a:t>
            </a:r>
            <a:r>
              <a:rPr lang="en-US" sz="1500" dirty="0">
                <a:solidFill>
                  <a:prstClr val="black"/>
                </a:solidFill>
                <a:latin typeface="Calibri"/>
                <a:cs typeface="Calibri"/>
              </a:rPr>
              <a:t>]</a:t>
            </a:r>
          </a:p>
          <a:p>
            <a:endParaRPr lang="en-US" sz="1500" dirty="0">
              <a:solidFill>
                <a:prstClr val="black"/>
              </a:solidFill>
              <a:latin typeface="Calibri"/>
              <a:cs typeface="Calibri"/>
            </a:endParaRPr>
          </a:p>
          <a:p>
            <a:r>
              <a:rPr lang="en-US" sz="1500" i="1" dirty="0">
                <a:solidFill>
                  <a:prstClr val="black"/>
                </a:solidFill>
                <a:latin typeface="Calibri"/>
                <a:cs typeface="Calibri"/>
              </a:rPr>
              <a:t>Digital </a:t>
            </a:r>
            <a:r>
              <a:rPr lang="en-US" sz="1500" i="1" dirty="0" err="1">
                <a:solidFill>
                  <a:prstClr val="black"/>
                </a:solidFill>
                <a:latin typeface="Calibri"/>
                <a:cs typeface="Calibri"/>
              </a:rPr>
              <a:t>Indipetae</a:t>
            </a:r>
            <a:r>
              <a:rPr lang="en-US" sz="1500" i="1" dirty="0">
                <a:solidFill>
                  <a:prstClr val="black"/>
                </a:solidFill>
                <a:latin typeface="Calibri"/>
                <a:cs typeface="Calibri"/>
              </a:rPr>
              <a:t> Database</a:t>
            </a:r>
            <a:r>
              <a:rPr lang="en-US" sz="1500" dirty="0">
                <a:solidFill>
                  <a:prstClr val="black"/>
                </a:solidFill>
                <a:latin typeface="Calibri"/>
                <a:cs typeface="Calibri"/>
              </a:rPr>
              <a:t>: </a:t>
            </a:r>
            <a:r>
              <a:rPr lang="en-US" sz="1500" dirty="0">
                <a:solidFill>
                  <a:prstClr val="black"/>
                </a:solidFill>
                <a:latin typeface="Calibri"/>
                <a:cs typeface="Calibri"/>
                <a:hlinkClick r:id="rId3"/>
              </a:rPr>
              <a:t>https://indipetae.bc.edu/</a:t>
            </a:r>
            <a:endParaRPr lang="en-US" sz="1500" dirty="0">
              <a:solidFill>
                <a:prstClr val="black"/>
              </a:solidFill>
              <a:latin typeface="Calibri"/>
              <a:cs typeface="Calibri"/>
            </a:endParaRPr>
          </a:p>
          <a:p>
            <a:pPr algn="ctr"/>
            <a:endParaRPr lang="en-US" dirty="0">
              <a:solidFill>
                <a:prstClr val="black"/>
              </a:solidFill>
              <a:latin typeface="Garamond" panose="02020404030301010803" pitchFamily="18" charset="0"/>
            </a:endParaRPr>
          </a:p>
          <a:p>
            <a:endParaRPr lang="it-IT" dirty="0">
              <a:solidFill>
                <a:prstClr val="black"/>
              </a:solidFill>
              <a:latin typeface="Calibri"/>
            </a:endParaRPr>
          </a:p>
        </p:txBody>
      </p:sp>
    </p:spTree>
    <p:extLst>
      <p:ext uri="{BB962C8B-B14F-4D97-AF65-F5344CB8AC3E}">
        <p14:creationId xmlns:p14="http://schemas.microsoft.com/office/powerpoint/2010/main" val="12543873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561630"/>
            <a:ext cx="9144000" cy="5296370"/>
          </a:xfrm>
          <a:prstGeom prst="rect">
            <a:avLst/>
          </a:prstGeom>
        </p:spPr>
      </p:pic>
      <p:sp>
        <p:nvSpPr>
          <p:cNvPr id="4" name="Rettangolo 3"/>
          <p:cNvSpPr/>
          <p:nvPr/>
        </p:nvSpPr>
        <p:spPr>
          <a:xfrm>
            <a:off x="2496731" y="6005019"/>
            <a:ext cx="5853473" cy="1477328"/>
          </a:xfrm>
          <a:prstGeom prst="rect">
            <a:avLst/>
          </a:prstGeom>
        </p:spPr>
        <p:txBody>
          <a:bodyPr wrap="none">
            <a:spAutoFit/>
          </a:bodyPr>
          <a:lstStyle/>
          <a:p>
            <a:r>
              <a:rPr lang="it-IT" sz="3000" dirty="0">
                <a:solidFill>
                  <a:prstClr val="black"/>
                </a:solidFill>
                <a:hlinkClick r:id="rId3"/>
              </a:rPr>
              <a:t>https://theirgroup.org/Jesuits/map/</a:t>
            </a:r>
            <a:endParaRPr lang="it-IT" sz="3000" dirty="0">
              <a:solidFill>
                <a:prstClr val="black"/>
              </a:solidFill>
            </a:endParaRPr>
          </a:p>
          <a:p>
            <a:endParaRPr lang="it-IT" sz="3000" dirty="0">
              <a:solidFill>
                <a:prstClr val="black"/>
              </a:solidFill>
              <a:latin typeface="Calibri"/>
            </a:endParaRPr>
          </a:p>
          <a:p>
            <a:endParaRPr lang="it-IT" sz="3000" dirty="0">
              <a:solidFill>
                <a:prstClr val="black"/>
              </a:solidFill>
              <a:latin typeface="Calibri"/>
            </a:endParaRPr>
          </a:p>
        </p:txBody>
      </p:sp>
      <p:sp>
        <p:nvSpPr>
          <p:cNvPr id="2" name="Titolo 1"/>
          <p:cNvSpPr>
            <a:spLocks noGrp="1"/>
          </p:cNvSpPr>
          <p:nvPr>
            <p:ph type="title"/>
          </p:nvPr>
        </p:nvSpPr>
        <p:spPr/>
        <p:txBody>
          <a:bodyPr>
            <a:normAutofit/>
          </a:bodyPr>
          <a:lstStyle/>
          <a:p>
            <a:r>
              <a:rPr lang="it-IT" sz="3000" dirty="0"/>
              <a:t>I collegi gesuiti nel mondo</a:t>
            </a:r>
          </a:p>
        </p:txBody>
      </p:sp>
    </p:spTree>
    <p:extLst>
      <p:ext uri="{BB962C8B-B14F-4D97-AF65-F5344CB8AC3E}">
        <p14:creationId xmlns:p14="http://schemas.microsoft.com/office/powerpoint/2010/main" val="38589055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47915"/>
            <a:ext cx="8229600" cy="655638"/>
          </a:xfrm>
        </p:spPr>
        <p:txBody>
          <a:bodyPr>
            <a:normAutofit fontScale="90000"/>
          </a:bodyPr>
          <a:lstStyle/>
          <a:p>
            <a:r>
              <a:rPr lang="fr-CA" sz="4000" dirty="0">
                <a:latin typeface="Garamond"/>
                <a:cs typeface="Garamond"/>
              </a:rPr>
              <a:t>Il </a:t>
            </a:r>
            <a:r>
              <a:rPr lang="fr-CA" sz="4000" dirty="0" err="1">
                <a:latin typeface="Garamond"/>
                <a:cs typeface="Garamond"/>
              </a:rPr>
              <a:t>patronato</a:t>
            </a:r>
            <a:r>
              <a:rPr lang="fr-CA" sz="4000" dirty="0">
                <a:latin typeface="Garamond"/>
                <a:cs typeface="Garamond"/>
              </a:rPr>
              <a:t> dei </a:t>
            </a:r>
            <a:r>
              <a:rPr lang="fr-CA" sz="4000" dirty="0" err="1">
                <a:latin typeface="Garamond"/>
                <a:cs typeface="Garamond"/>
              </a:rPr>
              <a:t>sovrani</a:t>
            </a:r>
            <a:r>
              <a:rPr lang="fr-CA" sz="4000" dirty="0">
                <a:latin typeface="Garamond"/>
                <a:cs typeface="Garamond"/>
              </a:rPr>
              <a:t> </a:t>
            </a:r>
            <a:r>
              <a:rPr lang="fr-CA" sz="4000" dirty="0" err="1">
                <a:latin typeface="Garamond"/>
                <a:cs typeface="Garamond"/>
              </a:rPr>
              <a:t>iberici</a:t>
            </a:r>
            <a:endParaRPr lang="fr-CA" sz="4000" dirty="0">
              <a:latin typeface="Garamond"/>
              <a:cs typeface="Garamond"/>
            </a:endParaRPr>
          </a:p>
        </p:txBody>
      </p:sp>
      <p:sp>
        <p:nvSpPr>
          <p:cNvPr id="3" name="Rettangolo 2"/>
          <p:cNvSpPr/>
          <p:nvPr/>
        </p:nvSpPr>
        <p:spPr>
          <a:xfrm>
            <a:off x="682423" y="1028343"/>
            <a:ext cx="8004377" cy="5539978"/>
          </a:xfrm>
          <a:prstGeom prst="rect">
            <a:avLst/>
          </a:prstGeom>
        </p:spPr>
        <p:txBody>
          <a:bodyPr wrap="square">
            <a:spAutoFit/>
          </a:bodyPr>
          <a:lstStyle/>
          <a:p>
            <a:r>
              <a:rPr lang="it-IT" dirty="0"/>
              <a:t> </a:t>
            </a:r>
          </a:p>
          <a:p>
            <a:r>
              <a:rPr lang="it-IT" sz="2400" dirty="0"/>
              <a:t>1454: </a:t>
            </a:r>
            <a:r>
              <a:rPr lang="it-IT" sz="2400" i="1" dirty="0" err="1"/>
              <a:t>Romanus</a:t>
            </a:r>
            <a:r>
              <a:rPr lang="it-IT" sz="2400" i="1" dirty="0"/>
              <a:t> </a:t>
            </a:r>
            <a:r>
              <a:rPr lang="it-IT" sz="2400" i="1" dirty="0" err="1"/>
              <a:t>Pontifex</a:t>
            </a:r>
            <a:r>
              <a:rPr lang="it-IT" sz="2400" dirty="0"/>
              <a:t>, legittimazione conquiste Portoghesi in Africa</a:t>
            </a:r>
          </a:p>
          <a:p>
            <a:endParaRPr lang="it-IT" sz="2400" dirty="0"/>
          </a:p>
          <a:p>
            <a:r>
              <a:rPr lang="it-IT" sz="2400" dirty="0"/>
              <a:t>1493: </a:t>
            </a:r>
            <a:r>
              <a:rPr lang="it-IT" sz="2400" i="1" dirty="0"/>
              <a:t>Inter </a:t>
            </a:r>
            <a:r>
              <a:rPr lang="it-IT" sz="2400" i="1" dirty="0" err="1"/>
              <a:t>coetera</a:t>
            </a:r>
            <a:r>
              <a:rPr lang="it-IT" sz="2400" dirty="0"/>
              <a:t>, Alessandro VI concede al re di Spagna “piena potestà, autorità e giurisdizione” sulle terre scoperte o da scoprirsi nel Nuovo Mondo posto al di là di una linea di demarcazione (</a:t>
            </a:r>
            <a:r>
              <a:rPr lang="it-IT" sz="2400" i="1" dirty="0" err="1"/>
              <a:t>raya</a:t>
            </a:r>
            <a:r>
              <a:rPr lang="it-IT" sz="2400" dirty="0"/>
              <a:t>, spostata più avanti l’anno dopo con il trattato di </a:t>
            </a:r>
            <a:r>
              <a:rPr lang="it-IT" sz="2400" dirty="0" err="1"/>
              <a:t>Tordesillas</a:t>
            </a:r>
            <a:r>
              <a:rPr lang="it-IT" sz="2400" dirty="0"/>
              <a:t> tra Spagna e Portogallo) in cambio dell’invio di “uomini onesti e timorati di Dio” che istruiscano i nativi e gli abitanti nella fede cristiana</a:t>
            </a:r>
          </a:p>
          <a:p>
            <a:endParaRPr lang="it-IT" sz="2400" dirty="0"/>
          </a:p>
          <a:p>
            <a:r>
              <a:rPr lang="it-IT" sz="2400" dirty="0"/>
              <a:t>1508: </a:t>
            </a:r>
            <a:r>
              <a:rPr lang="it-IT" sz="2400" i="1" dirty="0" err="1"/>
              <a:t>Universalis</a:t>
            </a:r>
            <a:r>
              <a:rPr lang="it-IT" sz="2400" i="1" dirty="0"/>
              <a:t> </a:t>
            </a:r>
            <a:r>
              <a:rPr lang="it-IT" sz="2400" i="1" dirty="0" err="1"/>
              <a:t>Ecclesiae</a:t>
            </a:r>
            <a:r>
              <a:rPr lang="it-IT" sz="2400" i="1" dirty="0"/>
              <a:t> </a:t>
            </a:r>
            <a:r>
              <a:rPr lang="it-IT" sz="2400" i="1" dirty="0" err="1"/>
              <a:t>regimen</a:t>
            </a:r>
            <a:r>
              <a:rPr lang="it-IT" sz="2400" dirty="0"/>
              <a:t>, Giulio II concede a Ferdinando il Cattolico ampli poteri sulla chiesa americana, inaugurando concretamente il patronato</a:t>
            </a:r>
          </a:p>
        </p:txBody>
      </p:sp>
    </p:spTree>
    <p:extLst>
      <p:ext uri="{BB962C8B-B14F-4D97-AF65-F5344CB8AC3E}">
        <p14:creationId xmlns:p14="http://schemas.microsoft.com/office/powerpoint/2010/main" val="1659618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47915"/>
            <a:ext cx="8229600" cy="655638"/>
          </a:xfrm>
        </p:spPr>
        <p:txBody>
          <a:bodyPr>
            <a:normAutofit fontScale="90000"/>
          </a:bodyPr>
          <a:lstStyle/>
          <a:p>
            <a:r>
              <a:rPr lang="fr-CA" sz="4000" dirty="0">
                <a:latin typeface="Garamond"/>
                <a:cs typeface="Garamond"/>
              </a:rPr>
              <a:t>Il </a:t>
            </a:r>
            <a:r>
              <a:rPr lang="fr-CA" sz="4000" dirty="0" err="1">
                <a:latin typeface="Garamond"/>
                <a:cs typeface="Garamond"/>
              </a:rPr>
              <a:t>patronato</a:t>
            </a:r>
            <a:r>
              <a:rPr lang="fr-CA" sz="4000" dirty="0">
                <a:latin typeface="Garamond"/>
                <a:cs typeface="Garamond"/>
              </a:rPr>
              <a:t> dei </a:t>
            </a:r>
            <a:r>
              <a:rPr lang="fr-CA" sz="4000" dirty="0" err="1">
                <a:latin typeface="Garamond"/>
                <a:cs typeface="Garamond"/>
              </a:rPr>
              <a:t>sovrani</a:t>
            </a:r>
            <a:r>
              <a:rPr lang="fr-CA" sz="4000" dirty="0">
                <a:latin typeface="Garamond"/>
                <a:cs typeface="Garamond"/>
              </a:rPr>
              <a:t> </a:t>
            </a:r>
            <a:r>
              <a:rPr lang="fr-CA" sz="4000" dirty="0" err="1">
                <a:latin typeface="Garamond"/>
                <a:cs typeface="Garamond"/>
              </a:rPr>
              <a:t>iberici</a:t>
            </a:r>
            <a:endParaRPr lang="fr-CA" sz="4000" dirty="0">
              <a:latin typeface="Garamond"/>
              <a:cs typeface="Garamond"/>
            </a:endParaRPr>
          </a:p>
        </p:txBody>
      </p:sp>
      <p:pic>
        <p:nvPicPr>
          <p:cNvPr id="4" name="Immagine 3"/>
          <p:cNvPicPr>
            <a:picLocks noChangeAspect="1"/>
          </p:cNvPicPr>
          <p:nvPr/>
        </p:nvPicPr>
        <p:blipFill>
          <a:blip r:embed="rId3"/>
          <a:stretch>
            <a:fillRect/>
          </a:stretch>
        </p:blipFill>
        <p:spPr>
          <a:xfrm>
            <a:off x="0" y="1045623"/>
            <a:ext cx="9144000" cy="5815679"/>
          </a:xfrm>
          <a:prstGeom prst="rect">
            <a:avLst/>
          </a:prstGeom>
        </p:spPr>
      </p:pic>
    </p:spTree>
    <p:extLst>
      <p:ext uri="{BB962C8B-B14F-4D97-AF65-F5344CB8AC3E}">
        <p14:creationId xmlns:p14="http://schemas.microsoft.com/office/powerpoint/2010/main" val="2257901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Immagin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600200" y="0"/>
            <a:ext cx="5918847" cy="6858000"/>
          </a:xfrm>
          <a:prstGeom prst="rect">
            <a:avLst/>
          </a:prstGeom>
        </p:spPr>
      </p:pic>
    </p:spTree>
    <p:extLst>
      <p:ext uri="{BB962C8B-B14F-4D97-AF65-F5344CB8AC3E}">
        <p14:creationId xmlns:p14="http://schemas.microsoft.com/office/powerpoint/2010/main" val="28738215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Immagin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778000" y="0"/>
            <a:ext cx="5578590" cy="6858000"/>
          </a:xfrm>
          <a:prstGeom prst="rect">
            <a:avLst/>
          </a:prstGeom>
        </p:spPr>
      </p:pic>
      <p:sp>
        <p:nvSpPr>
          <p:cNvPr id="3" name="Parentesi graffa aperta 2"/>
          <p:cNvSpPr/>
          <p:nvPr/>
        </p:nvSpPr>
        <p:spPr>
          <a:xfrm>
            <a:off x="1873808" y="2374189"/>
            <a:ext cx="265249" cy="1619601"/>
          </a:xfrm>
          <a:prstGeom prst="leftBrace">
            <a:avLst/>
          </a:prstGeom>
          <a:ln>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it-IT">
              <a:solidFill>
                <a:srgbClr val="FF0000"/>
              </a:solidFill>
              <a:latin typeface="Calibri"/>
            </a:endParaRPr>
          </a:p>
        </p:txBody>
      </p:sp>
      <p:sp>
        <p:nvSpPr>
          <p:cNvPr id="5" name="Parentesi graffa aperta 4"/>
          <p:cNvSpPr/>
          <p:nvPr/>
        </p:nvSpPr>
        <p:spPr>
          <a:xfrm>
            <a:off x="1873808" y="4840400"/>
            <a:ext cx="265249" cy="846610"/>
          </a:xfrm>
          <a:prstGeom prst="leftBrace">
            <a:avLst/>
          </a:prstGeom>
          <a:ln>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it-IT">
              <a:solidFill>
                <a:prstClr val="black"/>
              </a:solidFill>
              <a:latin typeface="Calibri"/>
            </a:endParaRPr>
          </a:p>
        </p:txBody>
      </p:sp>
    </p:spTree>
    <p:extLst>
      <p:ext uri="{BB962C8B-B14F-4D97-AF65-F5344CB8AC3E}">
        <p14:creationId xmlns:p14="http://schemas.microsoft.com/office/powerpoint/2010/main" val="27856148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z="3000" dirty="0"/>
              <a:t>Le missioni nelle “Indie occidentali” </a:t>
            </a:r>
            <a:br>
              <a:rPr lang="it-IT" sz="3000" dirty="0"/>
            </a:br>
            <a:r>
              <a:rPr lang="it-IT" sz="3000" dirty="0"/>
              <a:t>(America spagnola e portoghese)</a:t>
            </a:r>
          </a:p>
        </p:txBody>
      </p:sp>
      <p:pic>
        <p:nvPicPr>
          <p:cNvPr id="6" name="Immagin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582793"/>
            <a:ext cx="5275208" cy="5275208"/>
          </a:xfrm>
          <a:prstGeom prst="rect">
            <a:avLst/>
          </a:prstGeom>
        </p:spPr>
      </p:pic>
      <p:sp>
        <p:nvSpPr>
          <p:cNvPr id="7" name="CasellaDiTesto 6"/>
          <p:cNvSpPr txBox="1"/>
          <p:nvPr/>
        </p:nvSpPr>
        <p:spPr>
          <a:xfrm>
            <a:off x="5503887" y="1582793"/>
            <a:ext cx="3368600" cy="369332"/>
          </a:xfrm>
          <a:prstGeom prst="rect">
            <a:avLst/>
          </a:prstGeom>
          <a:noFill/>
        </p:spPr>
        <p:txBody>
          <a:bodyPr wrap="square" rtlCol="0">
            <a:spAutoFit/>
          </a:bodyPr>
          <a:lstStyle/>
          <a:p>
            <a:endParaRPr lang="it-IT" dirty="0">
              <a:solidFill>
                <a:prstClr val="black"/>
              </a:solidFill>
              <a:latin typeface="Calibri"/>
            </a:endParaRPr>
          </a:p>
        </p:txBody>
      </p:sp>
      <p:sp>
        <p:nvSpPr>
          <p:cNvPr id="8" name="CasellaDiTesto 7"/>
          <p:cNvSpPr txBox="1"/>
          <p:nvPr/>
        </p:nvSpPr>
        <p:spPr>
          <a:xfrm>
            <a:off x="5503887" y="1527574"/>
            <a:ext cx="3182913" cy="5632312"/>
          </a:xfrm>
          <a:prstGeom prst="rect">
            <a:avLst/>
          </a:prstGeom>
          <a:noFill/>
        </p:spPr>
        <p:txBody>
          <a:bodyPr wrap="square" rtlCol="0">
            <a:spAutoFit/>
          </a:bodyPr>
          <a:lstStyle/>
          <a:p>
            <a:pPr marL="285750" indent="-285750">
              <a:buFont typeface="Arial"/>
              <a:buChar char="•"/>
            </a:pPr>
            <a:r>
              <a:rPr lang="it-IT" dirty="0">
                <a:solidFill>
                  <a:prstClr val="black"/>
                </a:solidFill>
                <a:latin typeface="Calibri"/>
              </a:rPr>
              <a:t>Patronato regio spagnolo</a:t>
            </a:r>
          </a:p>
          <a:p>
            <a:pPr marL="285750" indent="-285750">
              <a:buFont typeface="Arial"/>
              <a:buChar char="•"/>
            </a:pPr>
            <a:r>
              <a:rPr lang="it-IT" dirty="0">
                <a:solidFill>
                  <a:prstClr val="black"/>
                </a:solidFill>
                <a:latin typeface="Calibri"/>
              </a:rPr>
              <a:t>In un primo momento acculturazione forzata, distruzione delle culture indigene e </a:t>
            </a:r>
            <a:r>
              <a:rPr lang="it-IT" i="1" dirty="0">
                <a:solidFill>
                  <a:prstClr val="black"/>
                </a:solidFill>
                <a:latin typeface="Calibri"/>
              </a:rPr>
              <a:t>tabula rasa</a:t>
            </a:r>
          </a:p>
          <a:p>
            <a:pPr marL="285750" indent="-285750">
              <a:buFont typeface="Arial"/>
              <a:buChar char="•"/>
            </a:pPr>
            <a:r>
              <a:rPr lang="it-IT" dirty="0">
                <a:solidFill>
                  <a:prstClr val="black"/>
                </a:solidFill>
                <a:latin typeface="Calibri"/>
              </a:rPr>
              <a:t>In un secondo momento, lavoro di scavo etnografico per comprendere meglio le resistenze all’evangelizzazione e la persistenza degli antichi culti</a:t>
            </a:r>
          </a:p>
          <a:p>
            <a:pPr marL="285750" indent="-285750">
              <a:buFont typeface="Arial"/>
              <a:buChar char="•"/>
            </a:pPr>
            <a:r>
              <a:rPr lang="it-IT" dirty="0">
                <a:solidFill>
                  <a:prstClr val="black"/>
                </a:solidFill>
                <a:latin typeface="Calibri"/>
              </a:rPr>
              <a:t>Produzione di opere nelle lingue locali</a:t>
            </a:r>
          </a:p>
          <a:p>
            <a:pPr marL="285750" indent="-285750">
              <a:buFont typeface="Arial"/>
              <a:buChar char="•"/>
            </a:pPr>
            <a:r>
              <a:rPr lang="it-IT" dirty="0">
                <a:solidFill>
                  <a:prstClr val="black"/>
                </a:solidFill>
                <a:latin typeface="Calibri"/>
              </a:rPr>
              <a:t>Divieto di ordinazione per </a:t>
            </a:r>
            <a:r>
              <a:rPr lang="it-IT" i="1" dirty="0">
                <a:solidFill>
                  <a:prstClr val="black"/>
                </a:solidFill>
                <a:latin typeface="Calibri"/>
              </a:rPr>
              <a:t>indios</a:t>
            </a:r>
            <a:r>
              <a:rPr lang="it-IT" dirty="0">
                <a:solidFill>
                  <a:prstClr val="black"/>
                </a:solidFill>
                <a:latin typeface="Calibri"/>
              </a:rPr>
              <a:t> e mulatti</a:t>
            </a:r>
          </a:p>
          <a:p>
            <a:pPr marL="285750" indent="-285750">
              <a:buFont typeface="Arial"/>
              <a:buChar char="•"/>
            </a:pPr>
            <a:r>
              <a:rPr lang="it-IT" i="1" dirty="0" err="1">
                <a:solidFill>
                  <a:prstClr val="black"/>
                </a:solidFill>
                <a:latin typeface="Calibri"/>
              </a:rPr>
              <a:t>Reducciones</a:t>
            </a:r>
            <a:r>
              <a:rPr lang="it-IT" i="1" dirty="0">
                <a:solidFill>
                  <a:prstClr val="black"/>
                </a:solidFill>
                <a:latin typeface="Calibri"/>
              </a:rPr>
              <a:t> </a:t>
            </a:r>
            <a:r>
              <a:rPr lang="it-IT" dirty="0">
                <a:solidFill>
                  <a:prstClr val="black"/>
                </a:solidFill>
                <a:latin typeface="Calibri"/>
              </a:rPr>
              <a:t>e</a:t>
            </a:r>
            <a:r>
              <a:rPr lang="it-IT" i="1" dirty="0">
                <a:solidFill>
                  <a:prstClr val="black"/>
                </a:solidFill>
                <a:latin typeface="Calibri"/>
              </a:rPr>
              <a:t> </a:t>
            </a:r>
            <a:r>
              <a:rPr lang="it-IT" i="1" dirty="0" err="1">
                <a:solidFill>
                  <a:prstClr val="black"/>
                </a:solidFill>
                <a:latin typeface="Calibri"/>
              </a:rPr>
              <a:t>aldeias</a:t>
            </a:r>
            <a:endParaRPr lang="it-IT" i="1" dirty="0">
              <a:solidFill>
                <a:prstClr val="black"/>
              </a:solidFill>
              <a:latin typeface="Calibri"/>
            </a:endParaRPr>
          </a:p>
          <a:p>
            <a:pPr marL="285750" indent="-285750">
              <a:buFont typeface="Arial"/>
              <a:buChar char="•"/>
            </a:pPr>
            <a:r>
              <a:rPr lang="it-IT" dirty="0">
                <a:solidFill>
                  <a:prstClr val="black"/>
                </a:solidFill>
                <a:latin typeface="Calibri"/>
              </a:rPr>
              <a:t>Esperienza parzialmente diversa più tardi in alcune missioni gesuite</a:t>
            </a:r>
          </a:p>
          <a:p>
            <a:endParaRPr lang="it-IT" dirty="0">
              <a:solidFill>
                <a:prstClr val="black"/>
              </a:solidFill>
              <a:latin typeface="Calibri"/>
            </a:endParaRPr>
          </a:p>
        </p:txBody>
      </p:sp>
    </p:spTree>
    <p:extLst>
      <p:ext uri="{BB962C8B-B14F-4D97-AF65-F5344CB8AC3E}">
        <p14:creationId xmlns:p14="http://schemas.microsoft.com/office/powerpoint/2010/main" val="8776168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000" dirty="0"/>
              <a:t>Le missioni nelle “Indie orientali” </a:t>
            </a:r>
            <a:br>
              <a:rPr lang="it-IT" sz="3000" dirty="0"/>
            </a:br>
            <a:r>
              <a:rPr lang="it-IT" sz="3000" dirty="0"/>
              <a:t>e il </a:t>
            </a:r>
            <a:r>
              <a:rPr lang="it-IT" sz="3000" i="1" dirty="0" err="1"/>
              <a:t>padroado</a:t>
            </a:r>
            <a:r>
              <a:rPr lang="it-IT" sz="3000" dirty="0"/>
              <a:t> portoghese</a:t>
            </a:r>
          </a:p>
        </p:txBody>
      </p:sp>
      <p:sp>
        <p:nvSpPr>
          <p:cNvPr id="3" name="Segnaposto contenuto 2"/>
          <p:cNvSpPr>
            <a:spLocks noGrp="1"/>
          </p:cNvSpPr>
          <p:nvPr>
            <p:ph idx="1"/>
          </p:nvPr>
        </p:nvSpPr>
        <p:spPr/>
        <p:txBody>
          <a:bodyPr>
            <a:normAutofit fontScale="92500" lnSpcReduction="10000"/>
          </a:bodyPr>
          <a:lstStyle/>
          <a:p>
            <a:r>
              <a:rPr lang="it-IT" dirty="0"/>
              <a:t>Controllo regio sui missionari inviati e la loro attività, diffidenza per i non portoghesi</a:t>
            </a:r>
          </a:p>
          <a:p>
            <a:r>
              <a:rPr lang="it-IT" dirty="0"/>
              <a:t>Centralità dell’ordine gesuita e dell’</a:t>
            </a:r>
            <a:r>
              <a:rPr lang="it-IT" i="1" dirty="0"/>
              <a:t>Assistenza</a:t>
            </a:r>
            <a:r>
              <a:rPr lang="it-IT" dirty="0"/>
              <a:t> portoghese</a:t>
            </a:r>
          </a:p>
          <a:p>
            <a:r>
              <a:rPr lang="it-IT" dirty="0"/>
              <a:t>Natura comunque trans-nazionale dei gesuiti operanti sotto il </a:t>
            </a:r>
            <a:r>
              <a:rPr lang="it-IT" i="1" dirty="0" err="1"/>
              <a:t>padroado</a:t>
            </a:r>
            <a:r>
              <a:rPr lang="it-IT" dirty="0"/>
              <a:t>, importanza della componente italiana</a:t>
            </a:r>
          </a:p>
          <a:p>
            <a:r>
              <a:rPr lang="it-IT" dirty="0"/>
              <a:t>Interesse per la formazione di un clero indigeno (o quantomeno di fratelli laici e coadiutori, comunque subordinati)</a:t>
            </a:r>
          </a:p>
          <a:p>
            <a:endParaRPr lang="it-IT" dirty="0"/>
          </a:p>
        </p:txBody>
      </p:sp>
    </p:spTree>
    <p:extLst>
      <p:ext uri="{BB962C8B-B14F-4D97-AF65-F5344CB8AC3E}">
        <p14:creationId xmlns:p14="http://schemas.microsoft.com/office/powerpoint/2010/main" val="33216133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04968" y="-24636"/>
            <a:ext cx="9628324" cy="6925895"/>
          </a:xfrm>
          <a:prstGeom prst="rect">
            <a:avLst/>
          </a:prstGeom>
        </p:spPr>
      </p:pic>
      <p:sp>
        <p:nvSpPr>
          <p:cNvPr id="2" name="Titolo 1"/>
          <p:cNvSpPr>
            <a:spLocks noGrp="1"/>
          </p:cNvSpPr>
          <p:nvPr>
            <p:ph type="title"/>
          </p:nvPr>
        </p:nvSpPr>
        <p:spPr>
          <a:xfrm>
            <a:off x="1693511" y="276069"/>
            <a:ext cx="4491467" cy="1748433"/>
          </a:xfrm>
        </p:spPr>
        <p:txBody>
          <a:bodyPr>
            <a:normAutofit/>
          </a:bodyPr>
          <a:lstStyle/>
          <a:p>
            <a:r>
              <a:rPr lang="it-IT" sz="2600" b="1" dirty="0">
                <a:latin typeface="Garamond"/>
                <a:cs typeface="Garamond"/>
              </a:rPr>
              <a:t>Le prime missioni gesuite </a:t>
            </a:r>
            <a:br>
              <a:rPr lang="it-IT" sz="2600" b="1" dirty="0">
                <a:latin typeface="Garamond"/>
                <a:cs typeface="Garamond"/>
              </a:rPr>
            </a:br>
            <a:r>
              <a:rPr lang="it-IT" sz="2600" b="1" dirty="0">
                <a:latin typeface="Garamond"/>
                <a:cs typeface="Garamond"/>
              </a:rPr>
              <a:t>in Asia (1541-1585)</a:t>
            </a:r>
          </a:p>
        </p:txBody>
      </p:sp>
    </p:spTree>
    <p:extLst>
      <p:ext uri="{BB962C8B-B14F-4D97-AF65-F5344CB8AC3E}">
        <p14:creationId xmlns:p14="http://schemas.microsoft.com/office/powerpoint/2010/main" val="13973529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01018"/>
            <a:ext cx="8229600" cy="1143000"/>
          </a:xfrm>
        </p:spPr>
        <p:txBody>
          <a:bodyPr>
            <a:normAutofit/>
          </a:bodyPr>
          <a:lstStyle/>
          <a:p>
            <a:r>
              <a:rPr lang="it-IT" sz="3000" dirty="0"/>
              <a:t>Francesco Saverio, “l’apostolo delle Indie”</a:t>
            </a:r>
          </a:p>
        </p:txBody>
      </p:sp>
      <p:pic>
        <p:nvPicPr>
          <p:cNvPr id="4" name="Immagine 3"/>
          <p:cNvPicPr>
            <a:picLocks noChangeAspect="1"/>
          </p:cNvPicPr>
          <p:nvPr/>
        </p:nvPicPr>
        <p:blipFill>
          <a:blip r:embed="rId2"/>
          <a:stretch>
            <a:fillRect/>
          </a:stretch>
        </p:blipFill>
        <p:spPr>
          <a:xfrm>
            <a:off x="0" y="1440180"/>
            <a:ext cx="9144000" cy="5417820"/>
          </a:xfrm>
          <a:prstGeom prst="rect">
            <a:avLst/>
          </a:prstGeom>
        </p:spPr>
      </p:pic>
    </p:spTree>
    <p:extLst>
      <p:ext uri="{BB962C8B-B14F-4D97-AF65-F5344CB8AC3E}">
        <p14:creationId xmlns:p14="http://schemas.microsoft.com/office/powerpoint/2010/main" val="40835090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sz="4000" dirty="0"/>
              <a:t>I problemi delle missioni in età moderna</a:t>
            </a:r>
          </a:p>
        </p:txBody>
      </p:sp>
      <p:sp>
        <p:nvSpPr>
          <p:cNvPr id="3" name="Segnaposto contenuto 2"/>
          <p:cNvSpPr>
            <a:spLocks noGrp="1"/>
          </p:cNvSpPr>
          <p:nvPr>
            <p:ph idx="1"/>
          </p:nvPr>
        </p:nvSpPr>
        <p:spPr/>
        <p:txBody>
          <a:bodyPr>
            <a:normAutofit fontScale="85000" lnSpcReduction="20000"/>
          </a:bodyPr>
          <a:lstStyle/>
          <a:p>
            <a:r>
              <a:rPr lang="it-IT" dirty="0"/>
              <a:t>La diffusione del cattolicesimo avveniva attraverso le conquiste militari o l'insediamento commerciale delle potenze europee: connessione problematica tra </a:t>
            </a:r>
            <a:r>
              <a:rPr lang="it-IT" b="1" dirty="0"/>
              <a:t>missione e colonizzazione</a:t>
            </a:r>
          </a:p>
          <a:p>
            <a:r>
              <a:rPr lang="it-IT" dirty="0"/>
              <a:t>Influenza delle potenze iberiche: necessità di sostegno materiale e “</a:t>
            </a:r>
            <a:r>
              <a:rPr lang="it-IT" b="1" dirty="0"/>
              <a:t>patronato regio</a:t>
            </a:r>
            <a:r>
              <a:rPr lang="it-IT" dirty="0"/>
              <a:t>”</a:t>
            </a:r>
          </a:p>
          <a:p>
            <a:r>
              <a:rPr lang="it-IT" b="1" dirty="0"/>
              <a:t>Rivalità nazionale </a:t>
            </a:r>
            <a:r>
              <a:rPr lang="it-IT" dirty="0"/>
              <a:t>tra missionari, rivalità tra ordini religiosi</a:t>
            </a:r>
          </a:p>
          <a:p>
            <a:r>
              <a:rPr lang="it-IT" dirty="0"/>
              <a:t>In un momento in cui l’autorità pontificia si impone come centrale nel cattolicesimo tridentino, si soffre la mancanza di un </a:t>
            </a:r>
            <a:r>
              <a:rPr lang="it-IT" b="1" dirty="0"/>
              <a:t>controllo centrale </a:t>
            </a:r>
            <a:r>
              <a:rPr lang="it-IT" dirty="0"/>
              <a:t>di Roma sull’attività dei missionari</a:t>
            </a:r>
          </a:p>
        </p:txBody>
      </p:sp>
    </p:spTree>
    <p:extLst>
      <p:ext uri="{BB962C8B-B14F-4D97-AF65-F5344CB8AC3E}">
        <p14:creationId xmlns:p14="http://schemas.microsoft.com/office/powerpoint/2010/main" val="15252417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59398"/>
            <a:ext cx="8229600" cy="1143000"/>
          </a:xfrm>
        </p:spPr>
        <p:txBody>
          <a:bodyPr>
            <a:normAutofit/>
          </a:bodyPr>
          <a:lstStyle/>
          <a:p>
            <a:r>
              <a:rPr lang="fr-CA" sz="3200" dirty="0" err="1">
                <a:latin typeface="Garamond"/>
                <a:cs typeface="Garamond"/>
              </a:rPr>
              <a:t>Fondazione</a:t>
            </a:r>
            <a:r>
              <a:rPr lang="fr-CA" sz="3200" dirty="0">
                <a:latin typeface="Garamond"/>
                <a:cs typeface="Garamond"/>
              </a:rPr>
              <a:t> </a:t>
            </a:r>
            <a:r>
              <a:rPr lang="fr-CA" sz="3200" dirty="0" err="1">
                <a:latin typeface="Garamond"/>
                <a:cs typeface="Garamond"/>
              </a:rPr>
              <a:t>della</a:t>
            </a:r>
            <a:r>
              <a:rPr lang="fr-CA" sz="3200" dirty="0">
                <a:latin typeface="Garamond"/>
                <a:cs typeface="Garamond"/>
              </a:rPr>
              <a:t> </a:t>
            </a:r>
            <a:r>
              <a:rPr lang="fr-CA" sz="3200" dirty="0" err="1">
                <a:latin typeface="Garamond"/>
                <a:cs typeface="Garamond"/>
              </a:rPr>
              <a:t>Congregazione</a:t>
            </a:r>
            <a:r>
              <a:rPr lang="fr-CA" sz="3200" dirty="0">
                <a:latin typeface="Garamond"/>
                <a:cs typeface="Garamond"/>
              </a:rPr>
              <a:t> </a:t>
            </a:r>
            <a:br>
              <a:rPr lang="fr-CA" sz="3200" dirty="0">
                <a:latin typeface="Garamond"/>
                <a:cs typeface="Garamond"/>
              </a:rPr>
            </a:br>
            <a:r>
              <a:rPr lang="fr-CA" sz="3200" i="1" dirty="0">
                <a:latin typeface="Garamond"/>
                <a:cs typeface="Garamond"/>
              </a:rPr>
              <a:t>de </a:t>
            </a:r>
            <a:r>
              <a:rPr lang="fr-CA" sz="3200" i="1" dirty="0" err="1">
                <a:latin typeface="Garamond"/>
                <a:cs typeface="Garamond"/>
              </a:rPr>
              <a:t>Propaganda</a:t>
            </a:r>
            <a:r>
              <a:rPr lang="fr-CA" sz="3200" i="1" dirty="0">
                <a:latin typeface="Garamond"/>
                <a:cs typeface="Garamond"/>
              </a:rPr>
              <a:t> </a:t>
            </a:r>
            <a:r>
              <a:rPr lang="fr-CA" sz="3200" i="1" dirty="0" err="1">
                <a:latin typeface="Garamond"/>
                <a:cs typeface="Garamond"/>
              </a:rPr>
              <a:t>fide</a:t>
            </a:r>
            <a:r>
              <a:rPr lang="fr-CA" sz="3200" i="1" dirty="0">
                <a:latin typeface="Garamond"/>
                <a:cs typeface="Garamond"/>
              </a:rPr>
              <a:t> </a:t>
            </a:r>
            <a:r>
              <a:rPr lang="fr-CA" sz="3200" dirty="0">
                <a:latin typeface="Garamond"/>
                <a:cs typeface="Garamond"/>
              </a:rPr>
              <a:t>(1622)</a:t>
            </a:r>
          </a:p>
        </p:txBody>
      </p:sp>
      <p:pic>
        <p:nvPicPr>
          <p:cNvPr id="5" name="Segnaposto contenuto 4"/>
          <p:cNvPicPr>
            <a:picLocks noGrp="1" noChangeAspect="1"/>
          </p:cNvPicPr>
          <p:nvPr>
            <p:ph idx="1"/>
          </p:nvPr>
        </p:nvPicPr>
        <p:blipFill>
          <a:blip r:embed="rId2" cstate="email">
            <a:extLst>
              <a:ext uri="{28A0092B-C50C-407E-A947-70E740481C1C}">
                <a14:useLocalDpi xmlns:a14="http://schemas.microsoft.com/office/drawing/2010/main"/>
              </a:ext>
            </a:extLst>
          </a:blip>
          <a:srcRect/>
          <a:stretch>
            <a:fillRect/>
          </a:stretch>
        </p:blipFill>
        <p:spPr>
          <a:xfrm>
            <a:off x="406400" y="1650999"/>
            <a:ext cx="4225077" cy="4953000"/>
          </a:xfrm>
        </p:spPr>
      </p:pic>
      <p:sp>
        <p:nvSpPr>
          <p:cNvPr id="6" name="CasellaDiTesto 5"/>
          <p:cNvSpPr txBox="1"/>
          <p:nvPr/>
        </p:nvSpPr>
        <p:spPr>
          <a:xfrm>
            <a:off x="4724403" y="1126076"/>
            <a:ext cx="4267200" cy="5693867"/>
          </a:xfrm>
          <a:prstGeom prst="rect">
            <a:avLst/>
          </a:prstGeom>
          <a:noFill/>
        </p:spPr>
        <p:txBody>
          <a:bodyPr wrap="square" rtlCol="0">
            <a:spAutoFit/>
          </a:bodyPr>
          <a:lstStyle/>
          <a:p>
            <a:endParaRPr lang="it-IT" sz="800" dirty="0">
              <a:latin typeface="Garamond"/>
              <a:cs typeface="Garamond"/>
            </a:endParaRPr>
          </a:p>
          <a:p>
            <a:endParaRPr lang="it-IT" sz="800" dirty="0">
              <a:latin typeface="Garamond"/>
              <a:cs typeface="Garamond"/>
            </a:endParaRPr>
          </a:p>
          <a:p>
            <a:endParaRPr lang="it-IT" sz="800" dirty="0">
              <a:latin typeface="Garamond"/>
              <a:cs typeface="Garamond"/>
            </a:endParaRPr>
          </a:p>
          <a:p>
            <a:endParaRPr lang="it-IT" sz="800" dirty="0">
              <a:latin typeface="Garamond"/>
              <a:cs typeface="Garamond"/>
            </a:endParaRPr>
          </a:p>
          <a:p>
            <a:r>
              <a:rPr lang="it-IT" b="1" dirty="0">
                <a:latin typeface="Garamond"/>
                <a:cs typeface="Garamond"/>
              </a:rPr>
              <a:t>Inscrutabili </a:t>
            </a:r>
            <a:r>
              <a:rPr lang="it-IT" b="1" dirty="0" err="1">
                <a:latin typeface="Garamond"/>
                <a:cs typeface="Garamond"/>
              </a:rPr>
              <a:t>divinae</a:t>
            </a:r>
            <a:r>
              <a:rPr lang="it-IT" b="1" dirty="0">
                <a:latin typeface="Garamond"/>
                <a:cs typeface="Garamond"/>
              </a:rPr>
              <a:t> </a:t>
            </a:r>
            <a:r>
              <a:rPr lang="it-IT" b="1" dirty="0" err="1">
                <a:latin typeface="Garamond"/>
                <a:cs typeface="Garamond"/>
              </a:rPr>
              <a:t>providentiae</a:t>
            </a:r>
            <a:r>
              <a:rPr lang="it-IT" b="1" dirty="0">
                <a:latin typeface="Garamond"/>
                <a:cs typeface="Garamond"/>
              </a:rPr>
              <a:t> </a:t>
            </a:r>
            <a:r>
              <a:rPr lang="it-IT" dirty="0">
                <a:latin typeface="Garamond"/>
                <a:cs typeface="Garamond"/>
              </a:rPr>
              <a:t>arcano…</a:t>
            </a:r>
          </a:p>
          <a:p>
            <a:r>
              <a:rPr lang="it-IT" dirty="0" err="1">
                <a:latin typeface="Garamond"/>
                <a:cs typeface="Garamond"/>
              </a:rPr>
              <a:t>Volentes</a:t>
            </a:r>
            <a:r>
              <a:rPr lang="it-IT" dirty="0">
                <a:latin typeface="Garamond"/>
                <a:cs typeface="Garamond"/>
              </a:rPr>
              <a:t>, ut in unum congregati, </a:t>
            </a:r>
            <a:r>
              <a:rPr lang="it-IT" dirty="0" err="1">
                <a:latin typeface="Garamond"/>
                <a:cs typeface="Garamond"/>
              </a:rPr>
              <a:t>adhibitis</a:t>
            </a:r>
            <a:r>
              <a:rPr lang="it-IT" dirty="0">
                <a:latin typeface="Garamond"/>
                <a:cs typeface="Garamond"/>
              </a:rPr>
              <a:t> </a:t>
            </a:r>
            <a:r>
              <a:rPr lang="it-IT" dirty="0" err="1">
                <a:latin typeface="Garamond"/>
                <a:cs typeface="Garamond"/>
              </a:rPr>
              <a:t>etiam</a:t>
            </a:r>
            <a:r>
              <a:rPr lang="it-IT" dirty="0">
                <a:latin typeface="Garamond"/>
                <a:cs typeface="Garamond"/>
              </a:rPr>
              <a:t> </a:t>
            </a:r>
            <a:r>
              <a:rPr lang="it-IT" dirty="0" err="1">
                <a:latin typeface="Garamond"/>
                <a:cs typeface="Garamond"/>
              </a:rPr>
              <a:t>aliquot</a:t>
            </a:r>
            <a:r>
              <a:rPr lang="it-IT" dirty="0">
                <a:latin typeface="Garamond"/>
                <a:cs typeface="Garamond"/>
              </a:rPr>
              <a:t> </a:t>
            </a:r>
            <a:r>
              <a:rPr lang="it-IT" dirty="0" err="1">
                <a:latin typeface="Garamond"/>
                <a:cs typeface="Garamond"/>
              </a:rPr>
              <a:t>Romanae</a:t>
            </a:r>
            <a:r>
              <a:rPr lang="it-IT" dirty="0">
                <a:latin typeface="Garamond"/>
                <a:cs typeface="Garamond"/>
              </a:rPr>
              <a:t> </a:t>
            </a:r>
            <a:r>
              <a:rPr lang="it-IT" dirty="0" err="1">
                <a:latin typeface="Garamond"/>
                <a:cs typeface="Garamond"/>
              </a:rPr>
              <a:t>Curiae</a:t>
            </a:r>
            <a:r>
              <a:rPr lang="it-IT" dirty="0">
                <a:latin typeface="Garamond"/>
                <a:cs typeface="Garamond"/>
              </a:rPr>
              <a:t> </a:t>
            </a:r>
            <a:r>
              <a:rPr lang="it-IT" dirty="0" err="1">
                <a:latin typeface="Garamond"/>
                <a:cs typeface="Garamond"/>
              </a:rPr>
              <a:t>praelatis</a:t>
            </a:r>
            <a:r>
              <a:rPr lang="it-IT" dirty="0">
                <a:latin typeface="Garamond"/>
                <a:cs typeface="Garamond"/>
              </a:rPr>
              <a:t> et </a:t>
            </a:r>
            <a:r>
              <a:rPr lang="it-IT" dirty="0" err="1">
                <a:latin typeface="Garamond"/>
                <a:cs typeface="Garamond"/>
              </a:rPr>
              <a:t>religiosis</a:t>
            </a:r>
            <a:r>
              <a:rPr lang="it-IT" dirty="0">
                <a:latin typeface="Garamond"/>
                <a:cs typeface="Garamond"/>
              </a:rPr>
              <a:t> </a:t>
            </a:r>
            <a:r>
              <a:rPr lang="it-IT" dirty="0" err="1">
                <a:latin typeface="Garamond"/>
                <a:cs typeface="Garamond"/>
              </a:rPr>
              <a:t>viris</a:t>
            </a:r>
            <a:r>
              <a:rPr lang="it-IT" dirty="0">
                <a:latin typeface="Garamond"/>
                <a:cs typeface="Garamond"/>
              </a:rPr>
              <a:t>, </a:t>
            </a:r>
            <a:r>
              <a:rPr lang="it-IT" dirty="0" err="1">
                <a:latin typeface="Garamond"/>
                <a:cs typeface="Garamond"/>
              </a:rPr>
              <a:t>ac</a:t>
            </a:r>
            <a:r>
              <a:rPr lang="it-IT" dirty="0">
                <a:latin typeface="Garamond"/>
                <a:cs typeface="Garamond"/>
              </a:rPr>
              <a:t> </a:t>
            </a:r>
            <a:r>
              <a:rPr lang="it-IT" dirty="0" err="1">
                <a:latin typeface="Garamond"/>
                <a:cs typeface="Garamond"/>
              </a:rPr>
              <a:t>secretario</a:t>
            </a:r>
            <a:r>
              <a:rPr lang="it-IT" dirty="0">
                <a:latin typeface="Garamond"/>
                <a:cs typeface="Garamond"/>
              </a:rPr>
              <a:t>, </a:t>
            </a:r>
            <a:r>
              <a:rPr lang="it-IT" dirty="0" err="1">
                <a:latin typeface="Garamond"/>
                <a:cs typeface="Garamond"/>
              </a:rPr>
              <a:t>prout</a:t>
            </a:r>
            <a:r>
              <a:rPr lang="it-IT" dirty="0">
                <a:latin typeface="Garamond"/>
                <a:cs typeface="Garamond"/>
              </a:rPr>
              <a:t> nos </a:t>
            </a:r>
            <a:r>
              <a:rPr lang="it-IT" dirty="0" err="1">
                <a:latin typeface="Garamond"/>
                <a:cs typeface="Garamond"/>
              </a:rPr>
              <a:t>hac</a:t>
            </a:r>
            <a:r>
              <a:rPr lang="it-IT" dirty="0">
                <a:latin typeface="Garamond"/>
                <a:cs typeface="Garamond"/>
              </a:rPr>
              <a:t> prima vice </a:t>
            </a:r>
            <a:r>
              <a:rPr lang="it-IT" dirty="0" err="1">
                <a:latin typeface="Garamond"/>
                <a:cs typeface="Garamond"/>
              </a:rPr>
              <a:t>eos</a:t>
            </a:r>
            <a:r>
              <a:rPr lang="it-IT" dirty="0">
                <a:latin typeface="Garamond"/>
                <a:cs typeface="Garamond"/>
              </a:rPr>
              <a:t> </a:t>
            </a:r>
            <a:r>
              <a:rPr lang="it-IT" dirty="0" err="1">
                <a:latin typeface="Garamond"/>
                <a:cs typeface="Garamond"/>
              </a:rPr>
              <a:t>adhiberi</a:t>
            </a:r>
            <a:r>
              <a:rPr lang="it-IT" dirty="0">
                <a:latin typeface="Garamond"/>
                <a:cs typeface="Garamond"/>
              </a:rPr>
              <a:t> </a:t>
            </a:r>
            <a:r>
              <a:rPr lang="it-IT" dirty="0" err="1">
                <a:latin typeface="Garamond"/>
                <a:cs typeface="Garamond"/>
              </a:rPr>
              <a:t>voluimus</a:t>
            </a:r>
            <a:r>
              <a:rPr lang="it-IT" dirty="0">
                <a:latin typeface="Garamond"/>
                <a:cs typeface="Garamond"/>
              </a:rPr>
              <a:t> et </a:t>
            </a:r>
            <a:r>
              <a:rPr lang="it-IT" dirty="0" err="1">
                <a:latin typeface="Garamond"/>
                <a:cs typeface="Garamond"/>
              </a:rPr>
              <a:t>nominavimus</a:t>
            </a:r>
            <a:r>
              <a:rPr lang="it-IT" dirty="0">
                <a:latin typeface="Garamond"/>
                <a:cs typeface="Garamond"/>
              </a:rPr>
              <a:t>, in </a:t>
            </a:r>
            <a:r>
              <a:rPr lang="it-IT" dirty="0" err="1">
                <a:latin typeface="Garamond"/>
                <a:cs typeface="Garamond"/>
              </a:rPr>
              <a:t>commune</a:t>
            </a:r>
            <a:r>
              <a:rPr lang="it-IT" dirty="0">
                <a:latin typeface="Garamond"/>
                <a:cs typeface="Garamond"/>
              </a:rPr>
              <a:t> </a:t>
            </a:r>
            <a:r>
              <a:rPr lang="it-IT" dirty="0" err="1">
                <a:latin typeface="Garamond"/>
                <a:cs typeface="Garamond"/>
              </a:rPr>
              <a:t>consulant</a:t>
            </a:r>
            <a:r>
              <a:rPr lang="it-IT" dirty="0">
                <a:latin typeface="Garamond"/>
                <a:cs typeface="Garamond"/>
              </a:rPr>
              <a:t>, </a:t>
            </a:r>
            <a:r>
              <a:rPr lang="it-IT" dirty="0" err="1">
                <a:latin typeface="Garamond"/>
                <a:cs typeface="Garamond"/>
              </a:rPr>
              <a:t>tantaeque</a:t>
            </a:r>
            <a:r>
              <a:rPr lang="it-IT" dirty="0">
                <a:latin typeface="Garamond"/>
                <a:cs typeface="Garamond"/>
              </a:rPr>
              <a:t> rei </a:t>
            </a:r>
            <a:r>
              <a:rPr lang="it-IT" dirty="0" err="1">
                <a:latin typeface="Garamond"/>
                <a:cs typeface="Garamond"/>
              </a:rPr>
              <a:t>nobiscum</a:t>
            </a:r>
            <a:r>
              <a:rPr lang="it-IT" dirty="0">
                <a:latin typeface="Garamond"/>
                <a:cs typeface="Garamond"/>
              </a:rPr>
              <a:t> </a:t>
            </a:r>
            <a:r>
              <a:rPr lang="it-IT" dirty="0" err="1">
                <a:latin typeface="Garamond"/>
                <a:cs typeface="Garamond"/>
              </a:rPr>
              <a:t>invigilent</a:t>
            </a:r>
            <a:r>
              <a:rPr lang="it-IT" dirty="0">
                <a:latin typeface="Garamond"/>
                <a:cs typeface="Garamond"/>
              </a:rPr>
              <a:t>, </a:t>
            </a:r>
            <a:r>
              <a:rPr lang="it-IT" dirty="0" err="1">
                <a:latin typeface="Garamond"/>
                <a:cs typeface="Garamond"/>
              </a:rPr>
              <a:t>ac</a:t>
            </a:r>
            <a:r>
              <a:rPr lang="it-IT" dirty="0">
                <a:latin typeface="Garamond"/>
                <a:cs typeface="Garamond"/>
              </a:rPr>
              <a:t> </a:t>
            </a:r>
            <a:r>
              <a:rPr lang="it-IT" dirty="0" err="1">
                <a:latin typeface="Garamond"/>
                <a:cs typeface="Garamond"/>
              </a:rPr>
              <a:t>tam</a:t>
            </a:r>
            <a:r>
              <a:rPr lang="it-IT" dirty="0">
                <a:latin typeface="Garamond"/>
                <a:cs typeface="Garamond"/>
              </a:rPr>
              <a:t> </a:t>
            </a:r>
            <a:r>
              <a:rPr lang="it-IT" dirty="0" err="1">
                <a:latin typeface="Garamond"/>
                <a:cs typeface="Garamond"/>
              </a:rPr>
              <a:t>sancto</a:t>
            </a:r>
            <a:r>
              <a:rPr lang="it-IT" dirty="0">
                <a:latin typeface="Garamond"/>
                <a:cs typeface="Garamond"/>
              </a:rPr>
              <a:t> et </a:t>
            </a:r>
            <a:r>
              <a:rPr lang="it-IT" dirty="0" err="1">
                <a:latin typeface="Garamond"/>
                <a:cs typeface="Garamond"/>
              </a:rPr>
              <a:t>divinae</a:t>
            </a:r>
            <a:r>
              <a:rPr lang="it-IT" dirty="0">
                <a:latin typeface="Garamond"/>
                <a:cs typeface="Garamond"/>
              </a:rPr>
              <a:t> </a:t>
            </a:r>
            <a:r>
              <a:rPr lang="it-IT" dirty="0" err="1">
                <a:latin typeface="Garamond"/>
                <a:cs typeface="Garamond"/>
              </a:rPr>
              <a:t>maiestati</a:t>
            </a:r>
            <a:r>
              <a:rPr lang="it-IT" dirty="0">
                <a:latin typeface="Garamond"/>
                <a:cs typeface="Garamond"/>
              </a:rPr>
              <a:t> </a:t>
            </a:r>
            <a:r>
              <a:rPr lang="it-IT" dirty="0" err="1">
                <a:latin typeface="Garamond"/>
                <a:cs typeface="Garamond"/>
              </a:rPr>
              <a:t>maxime</a:t>
            </a:r>
            <a:r>
              <a:rPr lang="it-IT" dirty="0">
                <a:latin typeface="Garamond"/>
                <a:cs typeface="Garamond"/>
              </a:rPr>
              <a:t> grato operi, quanto </a:t>
            </a:r>
            <a:r>
              <a:rPr lang="it-IT" dirty="0" err="1">
                <a:latin typeface="Garamond"/>
                <a:cs typeface="Garamond"/>
              </a:rPr>
              <a:t>melius</a:t>
            </a:r>
            <a:r>
              <a:rPr lang="it-IT" dirty="0">
                <a:latin typeface="Garamond"/>
                <a:cs typeface="Garamond"/>
              </a:rPr>
              <a:t> fieri </a:t>
            </a:r>
            <a:r>
              <a:rPr lang="it-IT" dirty="0" err="1">
                <a:latin typeface="Garamond"/>
                <a:cs typeface="Garamond"/>
              </a:rPr>
              <a:t>poterit</a:t>
            </a:r>
            <a:r>
              <a:rPr lang="it-IT" dirty="0">
                <a:latin typeface="Garamond"/>
                <a:cs typeface="Garamond"/>
              </a:rPr>
              <a:t>, </a:t>
            </a:r>
            <a:r>
              <a:rPr lang="it-IT" dirty="0" err="1">
                <a:latin typeface="Garamond"/>
                <a:cs typeface="Garamond"/>
              </a:rPr>
              <a:t>incumbant</a:t>
            </a:r>
            <a:r>
              <a:rPr lang="it-IT" dirty="0">
                <a:latin typeface="Garamond"/>
                <a:cs typeface="Garamond"/>
              </a:rPr>
              <a:t>. </a:t>
            </a:r>
            <a:r>
              <a:rPr lang="it-IT" dirty="0" err="1">
                <a:latin typeface="Garamond"/>
                <a:cs typeface="Garamond"/>
              </a:rPr>
              <a:t>Quod</a:t>
            </a:r>
            <a:r>
              <a:rPr lang="it-IT" dirty="0">
                <a:latin typeface="Garamond"/>
                <a:cs typeface="Garamond"/>
              </a:rPr>
              <a:t> ut </a:t>
            </a:r>
            <a:r>
              <a:rPr lang="it-IT" dirty="0" err="1">
                <a:latin typeface="Garamond"/>
                <a:cs typeface="Garamond"/>
              </a:rPr>
              <a:t>commodius</a:t>
            </a:r>
            <a:r>
              <a:rPr lang="it-IT" dirty="0">
                <a:latin typeface="Garamond"/>
                <a:cs typeface="Garamond"/>
              </a:rPr>
              <a:t> </a:t>
            </a:r>
            <a:r>
              <a:rPr lang="it-IT" dirty="0" err="1">
                <a:latin typeface="Garamond"/>
                <a:cs typeface="Garamond"/>
              </a:rPr>
              <a:t>praestari</a:t>
            </a:r>
            <a:r>
              <a:rPr lang="it-IT" dirty="0">
                <a:latin typeface="Garamond"/>
                <a:cs typeface="Garamond"/>
              </a:rPr>
              <a:t> </a:t>
            </a:r>
            <a:r>
              <a:rPr lang="it-IT" dirty="0" err="1">
                <a:latin typeface="Garamond"/>
                <a:cs typeface="Garamond"/>
              </a:rPr>
              <a:t>possit</a:t>
            </a:r>
            <a:r>
              <a:rPr lang="it-IT" dirty="0">
                <a:latin typeface="Garamond"/>
                <a:cs typeface="Garamond"/>
              </a:rPr>
              <a:t>, semel </a:t>
            </a:r>
            <a:r>
              <a:rPr lang="it-IT" dirty="0" err="1">
                <a:latin typeface="Garamond"/>
                <a:cs typeface="Garamond"/>
              </a:rPr>
              <a:t>coram</a:t>
            </a:r>
            <a:r>
              <a:rPr lang="it-IT" dirty="0">
                <a:latin typeface="Garamond"/>
                <a:cs typeface="Garamond"/>
              </a:rPr>
              <a:t> </a:t>
            </a:r>
            <a:r>
              <a:rPr lang="it-IT" dirty="0" err="1">
                <a:latin typeface="Garamond"/>
                <a:cs typeface="Garamond"/>
              </a:rPr>
              <a:t>nobis</a:t>
            </a:r>
            <a:r>
              <a:rPr lang="it-IT" dirty="0">
                <a:latin typeface="Garamond"/>
                <a:cs typeface="Garamond"/>
              </a:rPr>
              <a:t> </a:t>
            </a:r>
            <a:r>
              <a:rPr lang="it-IT" dirty="0" err="1">
                <a:latin typeface="Garamond"/>
                <a:cs typeface="Garamond"/>
              </a:rPr>
              <a:t>ac</a:t>
            </a:r>
            <a:r>
              <a:rPr lang="it-IT" dirty="0">
                <a:latin typeface="Garamond"/>
                <a:cs typeface="Garamond"/>
              </a:rPr>
              <a:t> bis </a:t>
            </a:r>
            <a:r>
              <a:rPr lang="it-IT" dirty="0" err="1">
                <a:latin typeface="Garamond"/>
                <a:cs typeface="Garamond"/>
              </a:rPr>
              <a:t>saltem</a:t>
            </a:r>
            <a:r>
              <a:rPr lang="it-IT" dirty="0">
                <a:latin typeface="Garamond"/>
                <a:cs typeface="Garamond"/>
              </a:rPr>
              <a:t> in domo </a:t>
            </a:r>
            <a:r>
              <a:rPr lang="it-IT" dirty="0" err="1">
                <a:latin typeface="Garamond"/>
                <a:cs typeface="Garamond"/>
              </a:rPr>
              <a:t>antiquioris</a:t>
            </a:r>
            <a:r>
              <a:rPr lang="it-IT" dirty="0">
                <a:latin typeface="Garamond"/>
                <a:cs typeface="Garamond"/>
              </a:rPr>
              <a:t> </a:t>
            </a:r>
            <a:r>
              <a:rPr lang="it-IT" dirty="0" err="1">
                <a:latin typeface="Garamond"/>
                <a:cs typeface="Garamond"/>
              </a:rPr>
              <a:t>eorum</a:t>
            </a:r>
            <a:r>
              <a:rPr lang="it-IT" dirty="0">
                <a:latin typeface="Garamond"/>
                <a:cs typeface="Garamond"/>
              </a:rPr>
              <a:t>, </a:t>
            </a:r>
            <a:r>
              <a:rPr lang="it-IT" dirty="0" err="1">
                <a:latin typeface="Garamond"/>
                <a:cs typeface="Garamond"/>
              </a:rPr>
              <a:t>quolibet</a:t>
            </a:r>
            <a:r>
              <a:rPr lang="it-IT" dirty="0">
                <a:latin typeface="Garamond"/>
                <a:cs typeface="Garamond"/>
              </a:rPr>
              <a:t> mense </a:t>
            </a:r>
            <a:r>
              <a:rPr lang="it-IT" dirty="0" err="1">
                <a:latin typeface="Garamond"/>
                <a:cs typeface="Garamond"/>
              </a:rPr>
              <a:t>congregentur</a:t>
            </a:r>
            <a:r>
              <a:rPr lang="it-IT" dirty="0">
                <a:latin typeface="Garamond"/>
                <a:cs typeface="Garamond"/>
              </a:rPr>
              <a:t>, </a:t>
            </a:r>
            <a:r>
              <a:rPr lang="it-IT" u="sng" dirty="0" err="1">
                <a:latin typeface="Garamond"/>
                <a:cs typeface="Garamond"/>
              </a:rPr>
              <a:t>omniaque</a:t>
            </a:r>
            <a:r>
              <a:rPr lang="it-IT" u="sng" dirty="0">
                <a:latin typeface="Garamond"/>
                <a:cs typeface="Garamond"/>
              </a:rPr>
              <a:t> et </a:t>
            </a:r>
            <a:r>
              <a:rPr lang="it-IT" u="sng" dirty="0" err="1">
                <a:latin typeface="Garamond"/>
                <a:cs typeface="Garamond"/>
              </a:rPr>
              <a:t>singula</a:t>
            </a:r>
            <a:r>
              <a:rPr lang="it-IT" u="sng" dirty="0">
                <a:latin typeface="Garamond"/>
                <a:cs typeface="Garamond"/>
              </a:rPr>
              <a:t> </a:t>
            </a:r>
            <a:r>
              <a:rPr lang="it-IT" u="sng" dirty="0" err="1">
                <a:latin typeface="Garamond"/>
                <a:cs typeface="Garamond"/>
              </a:rPr>
              <a:t>negotia</a:t>
            </a:r>
            <a:r>
              <a:rPr lang="it-IT" u="sng" dirty="0">
                <a:latin typeface="Garamond"/>
                <a:cs typeface="Garamond"/>
              </a:rPr>
              <a:t>, </a:t>
            </a:r>
            <a:r>
              <a:rPr lang="it-IT" b="1" u="sng" dirty="0">
                <a:latin typeface="Garamond"/>
                <a:cs typeface="Garamond"/>
              </a:rPr>
              <a:t>ad </a:t>
            </a:r>
            <a:r>
              <a:rPr lang="it-IT" b="1" u="sng" dirty="0" err="1">
                <a:latin typeface="Garamond"/>
                <a:cs typeface="Garamond"/>
              </a:rPr>
              <a:t>fidem</a:t>
            </a:r>
            <a:r>
              <a:rPr lang="it-IT" b="1" u="sng" dirty="0">
                <a:latin typeface="Garamond"/>
                <a:cs typeface="Garamond"/>
              </a:rPr>
              <a:t> in universo </a:t>
            </a:r>
            <a:r>
              <a:rPr lang="it-IT" b="1" u="sng" dirty="0" err="1">
                <a:latin typeface="Garamond"/>
                <a:cs typeface="Garamond"/>
              </a:rPr>
              <a:t>mundo</a:t>
            </a:r>
            <a:r>
              <a:rPr lang="it-IT" b="1" u="sng" dirty="0">
                <a:latin typeface="Garamond"/>
                <a:cs typeface="Garamond"/>
              </a:rPr>
              <a:t> </a:t>
            </a:r>
            <a:r>
              <a:rPr lang="it-IT" b="1" u="sng" dirty="0" err="1">
                <a:latin typeface="Garamond"/>
                <a:cs typeface="Garamond"/>
              </a:rPr>
              <a:t>propagandam</a:t>
            </a:r>
            <a:r>
              <a:rPr lang="it-IT" u="sng" dirty="0">
                <a:latin typeface="Garamond"/>
                <a:cs typeface="Garamond"/>
              </a:rPr>
              <a:t> </a:t>
            </a:r>
            <a:r>
              <a:rPr lang="it-IT" u="sng" dirty="0" err="1">
                <a:latin typeface="Garamond"/>
                <a:cs typeface="Garamond"/>
              </a:rPr>
              <a:t>pertinentia</a:t>
            </a:r>
            <a:r>
              <a:rPr lang="it-IT" u="sng" dirty="0">
                <a:latin typeface="Garamond"/>
                <a:cs typeface="Garamond"/>
              </a:rPr>
              <a:t>, </a:t>
            </a:r>
            <a:r>
              <a:rPr lang="it-IT" u="sng" dirty="0" err="1">
                <a:latin typeface="Garamond"/>
                <a:cs typeface="Garamond"/>
              </a:rPr>
              <a:t>cognoscant</a:t>
            </a:r>
            <a:r>
              <a:rPr lang="it-IT" u="sng" dirty="0">
                <a:latin typeface="Garamond"/>
                <a:cs typeface="Garamond"/>
              </a:rPr>
              <a:t> et </a:t>
            </a:r>
            <a:r>
              <a:rPr lang="it-IT" u="sng" dirty="0" err="1">
                <a:latin typeface="Garamond"/>
                <a:cs typeface="Garamond"/>
              </a:rPr>
              <a:t>tractent</a:t>
            </a:r>
            <a:r>
              <a:rPr lang="it-IT" u="sng" dirty="0">
                <a:latin typeface="Garamond"/>
                <a:cs typeface="Garamond"/>
              </a:rPr>
              <a:t>, et </a:t>
            </a:r>
            <a:r>
              <a:rPr lang="it-IT" u="sng" dirty="0" err="1">
                <a:latin typeface="Garamond"/>
                <a:cs typeface="Garamond"/>
              </a:rPr>
              <a:t>graviora</a:t>
            </a:r>
            <a:r>
              <a:rPr lang="it-IT" u="sng" dirty="0">
                <a:latin typeface="Garamond"/>
                <a:cs typeface="Garamond"/>
              </a:rPr>
              <a:t>, </a:t>
            </a:r>
            <a:r>
              <a:rPr lang="it-IT" u="sng" dirty="0" err="1">
                <a:latin typeface="Garamond"/>
                <a:cs typeface="Garamond"/>
              </a:rPr>
              <a:t>quae</a:t>
            </a:r>
            <a:r>
              <a:rPr lang="it-IT" u="sng" dirty="0">
                <a:latin typeface="Garamond"/>
                <a:cs typeface="Garamond"/>
              </a:rPr>
              <a:t> in </a:t>
            </a:r>
            <a:r>
              <a:rPr lang="it-IT" u="sng" dirty="0" err="1">
                <a:latin typeface="Garamond"/>
                <a:cs typeface="Garamond"/>
              </a:rPr>
              <a:t>praedicta</a:t>
            </a:r>
            <a:r>
              <a:rPr lang="it-IT" u="sng" dirty="0">
                <a:latin typeface="Garamond"/>
                <a:cs typeface="Garamond"/>
              </a:rPr>
              <a:t> domo congregati </a:t>
            </a:r>
            <a:r>
              <a:rPr lang="it-IT" u="sng" dirty="0" err="1">
                <a:latin typeface="Garamond"/>
                <a:cs typeface="Garamond"/>
              </a:rPr>
              <a:t>tractaverint</a:t>
            </a:r>
            <a:r>
              <a:rPr lang="it-IT" u="sng" dirty="0">
                <a:latin typeface="Garamond"/>
                <a:cs typeface="Garamond"/>
              </a:rPr>
              <a:t>, ad nos </a:t>
            </a:r>
            <a:r>
              <a:rPr lang="it-IT" u="sng" dirty="0" err="1">
                <a:latin typeface="Garamond"/>
                <a:cs typeface="Garamond"/>
              </a:rPr>
              <a:t>referant</a:t>
            </a:r>
            <a:r>
              <a:rPr lang="it-IT" dirty="0">
                <a:latin typeface="Garamond"/>
                <a:cs typeface="Garamond"/>
              </a:rPr>
              <a:t>:</a:t>
            </a:r>
            <a:r>
              <a:rPr lang="it-IT" u="sng" dirty="0">
                <a:latin typeface="Garamond"/>
                <a:cs typeface="Garamond"/>
              </a:rPr>
              <a:t> </a:t>
            </a:r>
            <a:r>
              <a:rPr lang="it-IT" dirty="0">
                <a:latin typeface="Garamond"/>
                <a:cs typeface="Garamond"/>
              </a:rPr>
              <a:t>alia vero per </a:t>
            </a:r>
            <a:r>
              <a:rPr lang="it-IT" dirty="0" err="1">
                <a:latin typeface="Garamond"/>
                <a:cs typeface="Garamond"/>
              </a:rPr>
              <a:t>seipsos</a:t>
            </a:r>
            <a:r>
              <a:rPr lang="it-IT" dirty="0">
                <a:latin typeface="Garamond"/>
                <a:cs typeface="Garamond"/>
              </a:rPr>
              <a:t> </a:t>
            </a:r>
            <a:r>
              <a:rPr lang="it-IT" dirty="0" err="1">
                <a:latin typeface="Garamond"/>
                <a:cs typeface="Garamond"/>
              </a:rPr>
              <a:t>decidant</a:t>
            </a:r>
            <a:r>
              <a:rPr lang="it-IT" dirty="0">
                <a:latin typeface="Garamond"/>
                <a:cs typeface="Garamond"/>
              </a:rPr>
              <a:t> et </a:t>
            </a:r>
            <a:r>
              <a:rPr lang="it-IT" dirty="0" err="1">
                <a:latin typeface="Garamond"/>
                <a:cs typeface="Garamond"/>
              </a:rPr>
              <a:t>expediant</a:t>
            </a:r>
            <a:r>
              <a:rPr lang="it-IT" dirty="0">
                <a:latin typeface="Garamond"/>
                <a:cs typeface="Garamond"/>
              </a:rPr>
              <a:t> pro </a:t>
            </a:r>
            <a:r>
              <a:rPr lang="it-IT" dirty="0" err="1">
                <a:latin typeface="Garamond"/>
                <a:cs typeface="Garamond"/>
              </a:rPr>
              <a:t>eorum</a:t>
            </a:r>
            <a:r>
              <a:rPr lang="it-IT" dirty="0">
                <a:latin typeface="Garamond"/>
                <a:cs typeface="Garamond"/>
              </a:rPr>
              <a:t> </a:t>
            </a:r>
            <a:r>
              <a:rPr lang="it-IT" dirty="0" err="1">
                <a:latin typeface="Garamond"/>
                <a:cs typeface="Garamond"/>
              </a:rPr>
              <a:t>prudentia</a:t>
            </a:r>
            <a:r>
              <a:rPr lang="it-IT" dirty="0">
                <a:latin typeface="Garamond"/>
                <a:cs typeface="Garamond"/>
              </a:rPr>
              <a:t>.</a:t>
            </a:r>
          </a:p>
        </p:txBody>
      </p:sp>
      <p:sp>
        <p:nvSpPr>
          <p:cNvPr id="3" name="CasellaDiTesto 2"/>
          <p:cNvSpPr txBox="1"/>
          <p:nvPr/>
        </p:nvSpPr>
        <p:spPr>
          <a:xfrm>
            <a:off x="1303864" y="1250889"/>
            <a:ext cx="2573866" cy="400110"/>
          </a:xfrm>
          <a:prstGeom prst="rect">
            <a:avLst/>
          </a:prstGeom>
          <a:noFill/>
        </p:spPr>
        <p:txBody>
          <a:bodyPr wrap="square" rtlCol="0">
            <a:spAutoFit/>
          </a:bodyPr>
          <a:lstStyle/>
          <a:p>
            <a:pPr algn="ctr"/>
            <a:r>
              <a:rPr lang="it-IT" sz="2000" dirty="0">
                <a:latin typeface="Garamond"/>
                <a:cs typeface="Garamond"/>
              </a:rPr>
              <a:t>Gregorio XV</a:t>
            </a:r>
          </a:p>
        </p:txBody>
      </p:sp>
    </p:spTree>
    <p:extLst>
      <p:ext uri="{BB962C8B-B14F-4D97-AF65-F5344CB8AC3E}">
        <p14:creationId xmlns:p14="http://schemas.microsoft.com/office/powerpoint/2010/main" val="41536905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Perché la Propaganda?</a:t>
            </a:r>
          </a:p>
        </p:txBody>
      </p:sp>
      <p:sp>
        <p:nvSpPr>
          <p:cNvPr id="3" name="Segnaposto contenuto 2"/>
          <p:cNvSpPr>
            <a:spLocks noGrp="1"/>
          </p:cNvSpPr>
          <p:nvPr>
            <p:ph idx="1"/>
          </p:nvPr>
        </p:nvSpPr>
        <p:spPr/>
        <p:txBody>
          <a:bodyPr>
            <a:normAutofit fontScale="85000" lnSpcReduction="10000"/>
          </a:bodyPr>
          <a:lstStyle/>
          <a:p>
            <a:r>
              <a:rPr lang="it-IT" dirty="0"/>
              <a:t>Necessità di limitare il patronato reale delle potenze iberiche per dirigere lo sforzo missionario al di là della loro influenza politica e coloniale (soprattutto in Asia)</a:t>
            </a:r>
          </a:p>
          <a:p>
            <a:r>
              <a:rPr lang="it-IT" dirty="0"/>
              <a:t>I primi successi della Guerra dei Trent'anni riportano al centro dell'attenzione la lotta contro i protestanti in Europa e altrove.</a:t>
            </a:r>
          </a:p>
          <a:p>
            <a:r>
              <a:rPr lang="it-IT" dirty="0"/>
              <a:t>Il Papa approfitta dell'entusiasmo seguito alla vittoria della Montagna Bianca (1620) per portare a termine l'antico progetto di fondare una congregazione missionaria "globale" senza l'opposizione delle potenze cattoliche</a:t>
            </a:r>
          </a:p>
        </p:txBody>
      </p:sp>
    </p:spTree>
    <p:extLst>
      <p:ext uri="{BB962C8B-B14F-4D97-AF65-F5344CB8AC3E}">
        <p14:creationId xmlns:p14="http://schemas.microsoft.com/office/powerpoint/2010/main" val="30560504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207404" y="602309"/>
            <a:ext cx="6973796" cy="1143000"/>
          </a:xfrm>
        </p:spPr>
        <p:txBody>
          <a:bodyPr>
            <a:noAutofit/>
          </a:bodyPr>
          <a:lstStyle/>
          <a:p>
            <a:r>
              <a:rPr lang="it-IT" sz="3000" dirty="0"/>
              <a:t>Lettera del segretario della Congregazione di Propaganda, Francesco </a:t>
            </a:r>
            <a:r>
              <a:rPr lang="it-IT" sz="3000" dirty="0" err="1"/>
              <a:t>Ingoli</a:t>
            </a:r>
            <a:r>
              <a:rPr lang="it-IT" sz="3000" dirty="0"/>
              <a:t>, ai Nunzi, 15 gennaio 1622</a:t>
            </a:r>
            <a:br>
              <a:rPr lang="it-IT" sz="3000" dirty="0"/>
            </a:br>
            <a:endParaRPr lang="it-IT" sz="3000" dirty="0"/>
          </a:p>
        </p:txBody>
      </p:sp>
      <p:sp>
        <p:nvSpPr>
          <p:cNvPr id="4" name="Rettangolo 3"/>
          <p:cNvSpPr/>
          <p:nvPr/>
        </p:nvSpPr>
        <p:spPr>
          <a:xfrm>
            <a:off x="624518" y="1851902"/>
            <a:ext cx="8014661" cy="4401205"/>
          </a:xfrm>
          <a:prstGeom prst="rect">
            <a:avLst/>
          </a:prstGeom>
        </p:spPr>
        <p:txBody>
          <a:bodyPr wrap="square">
            <a:spAutoFit/>
          </a:bodyPr>
          <a:lstStyle/>
          <a:p>
            <a:pPr algn="just"/>
            <a:r>
              <a:rPr lang="it-IT" sz="2000" dirty="0"/>
              <a:t>Abbraccia il sommo officio del Papa tutto quello, che alla salute dell’anime può appartenere, ma niuna cosa maggiormente, che la cura della fede cattolica, essendo intorno ad essa due opere necessarie, l’una di conservarla ne’ fedeli costringendoli </a:t>
            </a:r>
            <a:r>
              <a:rPr lang="it-IT" sz="2000" dirty="0" err="1"/>
              <a:t>etiandio</a:t>
            </a:r>
            <a:r>
              <a:rPr lang="it-IT" sz="2000" dirty="0"/>
              <a:t> con pene a ritenerla fermamente, l’altra di spargerla e propagarla negl’infedeli; perciò </a:t>
            </a:r>
            <a:r>
              <a:rPr lang="it-IT" sz="2000" u="sng" dirty="0"/>
              <a:t>due maniere di procedere sono ancora state tenute nella Chiesa Santa, l’una </a:t>
            </a:r>
            <a:r>
              <a:rPr lang="it-IT" sz="2000" u="sng" dirty="0" err="1"/>
              <a:t>giudiciale</a:t>
            </a:r>
            <a:r>
              <a:rPr lang="it-IT" sz="2000" u="sng" dirty="0"/>
              <a:t>, onde l’officio della Santa Inquisizione si trova instituito, l’altra morale o più tosto Apostolica, onde le Missioni degli </a:t>
            </a:r>
            <a:r>
              <a:rPr lang="it-IT" sz="2000" u="sng" dirty="0" err="1"/>
              <a:t>operaij</a:t>
            </a:r>
            <a:r>
              <a:rPr lang="it-IT" sz="2000" u="sng" dirty="0"/>
              <a:t> fra i popoli</a:t>
            </a:r>
            <a:r>
              <a:rPr lang="it-IT" sz="2000" dirty="0"/>
              <a:t>, che più n’hanno di bisogno, s’indirizzano del continuo; e quindi si son fatti vari seminari, e collegi, per ammaestrare coloro, che si hanno da mandare, e per andar sostenendo li nuovi convertiti. [</a:t>
            </a:r>
            <a:r>
              <a:rPr lang="mr-IN" sz="2000" dirty="0"/>
              <a:t>…</a:t>
            </a:r>
            <a:r>
              <a:rPr lang="it-IT" sz="2000" dirty="0"/>
              <a:t>] </a:t>
            </a:r>
            <a:r>
              <a:rPr lang="it-IT" sz="2000" dirty="0" err="1"/>
              <a:t>N</a:t>
            </a:r>
            <a:r>
              <a:rPr lang="it-IT" sz="2000" dirty="0"/>
              <a:t>[ostro] </a:t>
            </a:r>
            <a:r>
              <a:rPr lang="it-IT" sz="2000" dirty="0" err="1"/>
              <a:t>S</a:t>
            </a:r>
            <a:r>
              <a:rPr lang="it-IT" sz="2000" dirty="0"/>
              <a:t>[</a:t>
            </a:r>
            <a:r>
              <a:rPr lang="it-IT" sz="2000" dirty="0" err="1"/>
              <a:t>ignore</a:t>
            </a:r>
            <a:r>
              <a:rPr lang="it-IT" sz="2000" dirty="0"/>
              <a:t>] che senza quiete veglia alla </a:t>
            </a:r>
            <a:r>
              <a:rPr lang="it-IT" sz="2000" dirty="0" err="1"/>
              <a:t>conservatione</a:t>
            </a:r>
            <a:r>
              <a:rPr lang="it-IT" sz="2000" dirty="0"/>
              <a:t> e propagamento della </a:t>
            </a:r>
            <a:r>
              <a:rPr lang="it-IT" sz="2000" dirty="0" err="1"/>
              <a:t>S</a:t>
            </a:r>
            <a:r>
              <a:rPr lang="it-IT" sz="2000" dirty="0"/>
              <a:t>[anta] Fede, ha deliberato</a:t>
            </a:r>
            <a:r>
              <a:rPr lang="mr-IN" sz="2000" dirty="0"/>
              <a:t>…</a:t>
            </a:r>
            <a:r>
              <a:rPr lang="it-IT" sz="2000" dirty="0"/>
              <a:t> </a:t>
            </a:r>
            <a:r>
              <a:rPr lang="it-IT" sz="2000" u="sng" dirty="0"/>
              <a:t>una </a:t>
            </a:r>
            <a:r>
              <a:rPr lang="it-IT" sz="2000" u="sng" dirty="0" err="1"/>
              <a:t>Congregatione</a:t>
            </a:r>
            <a:r>
              <a:rPr lang="it-IT" sz="2000" u="sng" dirty="0"/>
              <a:t> di Cardinali con alcuni Prelati </a:t>
            </a:r>
            <a:r>
              <a:rPr lang="it-IT" sz="2000" dirty="0"/>
              <a:t>sopra di ciò [</a:t>
            </a:r>
            <a:r>
              <a:rPr lang="mr-IN" sz="2000" dirty="0"/>
              <a:t>…</a:t>
            </a:r>
            <a:r>
              <a:rPr lang="it-IT" sz="2000" dirty="0"/>
              <a:t>]</a:t>
            </a:r>
          </a:p>
        </p:txBody>
      </p:sp>
    </p:spTree>
    <p:extLst>
      <p:ext uri="{BB962C8B-B14F-4D97-AF65-F5344CB8AC3E}">
        <p14:creationId xmlns:p14="http://schemas.microsoft.com/office/powerpoint/2010/main" val="36896251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586956"/>
            <a:ext cx="8229600" cy="5851525"/>
          </a:xfrm>
        </p:spPr>
        <p:txBody>
          <a:bodyPr>
            <a:normAutofit fontScale="40000" lnSpcReduction="20000"/>
          </a:bodyPr>
          <a:lstStyle/>
          <a:p>
            <a:pPr marL="0" indent="0" algn="just">
              <a:lnSpc>
                <a:spcPct val="120000"/>
              </a:lnSpc>
              <a:buNone/>
            </a:pPr>
            <a:r>
              <a:rPr lang="it-IT" sz="5000" dirty="0"/>
              <a:t>Et </a:t>
            </a:r>
            <a:r>
              <a:rPr lang="it-IT" sz="5000" dirty="0" err="1"/>
              <a:t>avvegnaché</a:t>
            </a:r>
            <a:r>
              <a:rPr lang="it-IT" sz="5000" dirty="0"/>
              <a:t> del </a:t>
            </a:r>
            <a:r>
              <a:rPr lang="it-IT" sz="5000" dirty="0" err="1"/>
              <a:t>favor</a:t>
            </a:r>
            <a:r>
              <a:rPr lang="it-IT" sz="5000" dirty="0"/>
              <a:t> </a:t>
            </a:r>
            <a:r>
              <a:rPr lang="it-IT" sz="5000" dirty="0" err="1"/>
              <a:t>de’cattolici</a:t>
            </a:r>
            <a:r>
              <a:rPr lang="it-IT" sz="5000" dirty="0"/>
              <a:t> non si </a:t>
            </a:r>
            <a:r>
              <a:rPr lang="it-IT" sz="5000" dirty="0" err="1"/>
              <a:t>habbia</a:t>
            </a:r>
            <a:r>
              <a:rPr lang="it-IT" sz="5000" dirty="0"/>
              <a:t> da dubitare, tuttavia </a:t>
            </a:r>
            <a:r>
              <a:rPr lang="it-IT" sz="5000" u="sng" dirty="0"/>
              <a:t>per togliere anche i leggeri sospetti, sarà convenevole di dichiarare acconciamente questa santa </a:t>
            </a:r>
            <a:r>
              <a:rPr lang="it-IT" sz="5000" u="sng" dirty="0" err="1"/>
              <a:t>intentione</a:t>
            </a:r>
            <a:r>
              <a:rPr lang="it-IT" sz="5000" u="sng" dirty="0"/>
              <a:t>, la quale non è di rizzar tribunali, o di esercitar </a:t>
            </a:r>
            <a:r>
              <a:rPr lang="it-IT" sz="5000" u="sng" dirty="0" err="1"/>
              <a:t>giurisdittione</a:t>
            </a:r>
            <a:r>
              <a:rPr lang="it-IT" sz="5000" u="sng" dirty="0"/>
              <a:t> temporale in luogo niuno, </a:t>
            </a:r>
            <a:r>
              <a:rPr lang="it-IT" sz="5000" u="sng" dirty="0" err="1"/>
              <a:t>nè</a:t>
            </a:r>
            <a:r>
              <a:rPr lang="it-IT" sz="5000" u="sng" dirty="0"/>
              <a:t> di tener maniere violente, o insolite; ma è di attendere per le vie soavi, e piene di carità, che son proprie dello Spirito Santo, alla conversione </a:t>
            </a:r>
            <a:r>
              <a:rPr lang="it-IT" sz="5000" u="sng" dirty="0" err="1"/>
              <a:t>degli’infedeli</a:t>
            </a:r>
            <a:r>
              <a:rPr lang="it-IT" sz="5000" dirty="0"/>
              <a:t>, hora predicando, insegnando, e disputando, et hora ammonendo, esortando e pregando, et anche di tirarli dolcemente con l’</a:t>
            </a:r>
            <a:r>
              <a:rPr lang="it-IT" sz="5000" dirty="0" err="1"/>
              <a:t>oratione</a:t>
            </a:r>
            <a:r>
              <a:rPr lang="it-IT" sz="5000" dirty="0"/>
              <a:t>, co’ digiuni, e colle limosine, e fin con le discipline, e le lacrime sparse per loro, alla luce della verità, alla via della salute, et amministrar loro i Santissimi </a:t>
            </a:r>
            <a:r>
              <a:rPr lang="it-IT" sz="5000" dirty="0" err="1"/>
              <a:t>Sagramenti</a:t>
            </a:r>
            <a:r>
              <a:rPr lang="it-IT" sz="5000" dirty="0"/>
              <a:t>, senza fare </a:t>
            </a:r>
            <a:r>
              <a:rPr lang="it-IT" sz="5000" dirty="0" err="1"/>
              <a:t>niun</a:t>
            </a:r>
            <a:r>
              <a:rPr lang="it-IT" sz="5000" dirty="0"/>
              <a:t> </a:t>
            </a:r>
            <a:r>
              <a:rPr lang="it-IT" sz="5000" dirty="0" err="1"/>
              <a:t>romore</a:t>
            </a:r>
            <a:r>
              <a:rPr lang="it-IT" sz="5000" dirty="0"/>
              <a:t> e per dir così con un soave </a:t>
            </a:r>
            <a:r>
              <a:rPr lang="it-IT" sz="5000" dirty="0" err="1"/>
              <a:t>silentio</a:t>
            </a:r>
            <a:r>
              <a:rPr lang="it-IT" sz="5000" dirty="0"/>
              <a:t>, </a:t>
            </a:r>
            <a:r>
              <a:rPr lang="it-IT" sz="5000" dirty="0" err="1"/>
              <a:t>poichè</a:t>
            </a:r>
            <a:r>
              <a:rPr lang="it-IT" sz="5000" dirty="0"/>
              <a:t> più la delicatissima </a:t>
            </a:r>
            <a:r>
              <a:rPr lang="it-IT" sz="5000" dirty="0" err="1"/>
              <a:t>untione</a:t>
            </a:r>
            <a:r>
              <a:rPr lang="it-IT" sz="5000" dirty="0"/>
              <a:t> della misericordia divina, che l’opera </a:t>
            </a:r>
            <a:r>
              <a:rPr lang="it-IT" sz="5000" dirty="0" err="1"/>
              <a:t>humana</a:t>
            </a:r>
            <a:r>
              <a:rPr lang="it-IT" sz="5000" dirty="0"/>
              <a:t> è quella, che fa l’effetto. </a:t>
            </a:r>
            <a:r>
              <a:rPr lang="it-IT" sz="5000" u="sng" dirty="0"/>
              <a:t>E ciò si dice particolarmente per levar </a:t>
            </a:r>
            <a:r>
              <a:rPr lang="it-IT" sz="5000" u="sng" dirty="0" err="1"/>
              <a:t>l’ombre</a:t>
            </a:r>
            <a:r>
              <a:rPr lang="it-IT" sz="5000" u="sng" dirty="0"/>
              <a:t> a gli stessi Principi </a:t>
            </a:r>
            <a:r>
              <a:rPr lang="it-IT" sz="5000" u="sng" dirty="0" err="1"/>
              <a:t>heretici</a:t>
            </a:r>
            <a:r>
              <a:rPr lang="it-IT" sz="5000" u="sng" dirty="0"/>
              <a:t>, </a:t>
            </a:r>
            <a:r>
              <a:rPr lang="it-IT" sz="5000" u="sng" dirty="0" err="1"/>
              <a:t>a’quali</a:t>
            </a:r>
            <a:r>
              <a:rPr lang="it-IT" sz="5000" u="sng" dirty="0"/>
              <a:t> alcuna volta è stato dato a credere, che in tale </a:t>
            </a:r>
            <a:r>
              <a:rPr lang="it-IT" sz="5000" u="sng" dirty="0" err="1"/>
              <a:t>Congregatione</a:t>
            </a:r>
            <a:r>
              <a:rPr lang="it-IT" sz="5000" u="sng" dirty="0"/>
              <a:t>, o nell’altre adunanze, che da essa dipendono, si tratti di congiurare contro le persone, e li stati loro, o di </a:t>
            </a:r>
            <a:r>
              <a:rPr lang="it-IT" sz="5000" u="sng" dirty="0" err="1"/>
              <a:t>solevar</a:t>
            </a:r>
            <a:r>
              <a:rPr lang="it-IT" sz="5000" u="sng" dirty="0"/>
              <a:t> li popoli, o di altre materia politiche</a:t>
            </a:r>
            <a:r>
              <a:rPr lang="it-IT" sz="5000" dirty="0"/>
              <a:t>; onde par necessario di lasciarsi a pieno intendere perché non </a:t>
            </a:r>
            <a:r>
              <a:rPr lang="it-IT" sz="5000" dirty="0" err="1"/>
              <a:t>habbiano</a:t>
            </a:r>
            <a:r>
              <a:rPr lang="it-IT" sz="5000" dirty="0"/>
              <a:t> a sospettarne.</a:t>
            </a:r>
          </a:p>
          <a:p>
            <a:endParaRPr lang="it-IT" dirty="0"/>
          </a:p>
        </p:txBody>
      </p:sp>
    </p:spTree>
    <p:extLst>
      <p:ext uri="{BB962C8B-B14F-4D97-AF65-F5344CB8AC3E}">
        <p14:creationId xmlns:p14="http://schemas.microsoft.com/office/powerpoint/2010/main" val="28137490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3707"/>
            <a:ext cx="8229600" cy="1143000"/>
          </a:xfrm>
        </p:spPr>
        <p:txBody>
          <a:bodyPr>
            <a:normAutofit/>
          </a:bodyPr>
          <a:lstStyle/>
          <a:p>
            <a:r>
              <a:rPr lang="fr-CA" sz="4000" dirty="0">
                <a:latin typeface="Garamond"/>
                <a:cs typeface="Garamond"/>
              </a:rPr>
              <a:t>L’</a:t>
            </a:r>
            <a:r>
              <a:rPr lang="fr-CA" sz="4000" dirty="0" err="1">
                <a:latin typeface="Garamond"/>
                <a:cs typeface="Garamond"/>
              </a:rPr>
              <a:t>attività</a:t>
            </a:r>
            <a:r>
              <a:rPr lang="fr-CA" sz="4000" dirty="0">
                <a:latin typeface="Garamond"/>
                <a:cs typeface="Garamond"/>
              </a:rPr>
              <a:t> </a:t>
            </a:r>
            <a:r>
              <a:rPr lang="fr-CA" sz="4000" dirty="0" err="1">
                <a:latin typeface="Garamond"/>
                <a:cs typeface="Garamond"/>
              </a:rPr>
              <a:t>della</a:t>
            </a:r>
            <a:r>
              <a:rPr lang="fr-CA" sz="4000" dirty="0">
                <a:latin typeface="Garamond"/>
                <a:cs typeface="Garamond"/>
              </a:rPr>
              <a:t> </a:t>
            </a:r>
            <a:r>
              <a:rPr lang="fr-CA" sz="4000" dirty="0" err="1">
                <a:latin typeface="Garamond"/>
                <a:cs typeface="Garamond"/>
              </a:rPr>
              <a:t>Propaganda</a:t>
            </a:r>
            <a:endParaRPr lang="fr-CA" sz="4000" dirty="0">
              <a:latin typeface="Garamond"/>
              <a:cs typeface="Garamond"/>
            </a:endParaRPr>
          </a:p>
        </p:txBody>
      </p:sp>
      <p:sp>
        <p:nvSpPr>
          <p:cNvPr id="3" name="Segnaposto contenuto 2"/>
          <p:cNvSpPr>
            <a:spLocks noGrp="1"/>
          </p:cNvSpPr>
          <p:nvPr>
            <p:ph idx="1"/>
          </p:nvPr>
        </p:nvSpPr>
        <p:spPr>
          <a:xfrm>
            <a:off x="457199" y="994307"/>
            <a:ext cx="8365067" cy="5863693"/>
          </a:xfrm>
        </p:spPr>
        <p:txBody>
          <a:bodyPr>
            <a:normAutofit fontScale="92500" lnSpcReduction="10000"/>
          </a:bodyPr>
          <a:lstStyle/>
          <a:p>
            <a:r>
              <a:rPr lang="fr-CA" sz="3100" dirty="0" err="1">
                <a:latin typeface="Garamond"/>
                <a:cs typeface="Garamond"/>
              </a:rPr>
              <a:t>Formazione</a:t>
            </a:r>
            <a:r>
              <a:rPr lang="fr-CA" sz="3100" dirty="0">
                <a:latin typeface="Garamond"/>
                <a:cs typeface="Garamond"/>
              </a:rPr>
              <a:t> a Roma di un </a:t>
            </a:r>
            <a:r>
              <a:rPr lang="fr-CA" sz="3100" b="1" dirty="0" err="1">
                <a:latin typeface="Garamond"/>
                <a:cs typeface="Garamond"/>
              </a:rPr>
              <a:t>clero</a:t>
            </a:r>
            <a:r>
              <a:rPr lang="fr-CA" sz="3100" b="1" dirty="0">
                <a:latin typeface="Garamond"/>
                <a:cs typeface="Garamond"/>
              </a:rPr>
              <a:t> </a:t>
            </a:r>
            <a:r>
              <a:rPr lang="fr-CA" sz="3100" b="1" dirty="0" err="1">
                <a:latin typeface="Garamond"/>
                <a:cs typeface="Garamond"/>
              </a:rPr>
              <a:t>cattolico</a:t>
            </a:r>
            <a:r>
              <a:rPr lang="fr-CA" sz="3100" b="1" dirty="0">
                <a:latin typeface="Garamond"/>
                <a:cs typeface="Garamond"/>
              </a:rPr>
              <a:t> </a:t>
            </a:r>
            <a:r>
              <a:rPr lang="fr-CA" sz="3100" b="1" dirty="0" err="1">
                <a:latin typeface="Garamond"/>
                <a:cs typeface="Garamond"/>
              </a:rPr>
              <a:t>autoctono</a:t>
            </a:r>
            <a:r>
              <a:rPr lang="fr-CA" sz="3100" b="1" dirty="0">
                <a:latin typeface="Garamond"/>
                <a:cs typeface="Garamond"/>
              </a:rPr>
              <a:t> </a:t>
            </a:r>
            <a:r>
              <a:rPr lang="fr-CA" sz="3100" dirty="0">
                <a:latin typeface="Garamond"/>
                <a:cs typeface="Garamond"/>
              </a:rPr>
              <a:t>da </a:t>
            </a:r>
            <a:r>
              <a:rPr lang="fr-CA" sz="3100" dirty="0" err="1">
                <a:latin typeface="Garamond"/>
                <a:cs typeface="Garamond"/>
              </a:rPr>
              <a:t>inviare</a:t>
            </a:r>
            <a:r>
              <a:rPr lang="fr-CA" sz="3100" dirty="0">
                <a:latin typeface="Garamond"/>
                <a:cs typeface="Garamond"/>
              </a:rPr>
              <a:t> </a:t>
            </a:r>
            <a:r>
              <a:rPr lang="fr-CA" sz="3100" dirty="0" err="1">
                <a:latin typeface="Garamond"/>
                <a:cs typeface="Garamond"/>
              </a:rPr>
              <a:t>nei</a:t>
            </a:r>
            <a:r>
              <a:rPr lang="fr-CA" sz="3100" dirty="0">
                <a:latin typeface="Garamond"/>
                <a:cs typeface="Garamond"/>
              </a:rPr>
              <a:t> </a:t>
            </a:r>
            <a:r>
              <a:rPr lang="fr-CA" sz="3100" dirty="0" err="1">
                <a:latin typeface="Garamond"/>
                <a:cs typeface="Garamond"/>
              </a:rPr>
              <a:t>Paesi</a:t>
            </a:r>
            <a:r>
              <a:rPr lang="fr-CA" sz="3100" dirty="0">
                <a:latin typeface="Garamond"/>
                <a:cs typeface="Garamond"/>
              </a:rPr>
              <a:t> di </a:t>
            </a:r>
            <a:r>
              <a:rPr lang="fr-CA" sz="3100" dirty="0" err="1">
                <a:latin typeface="Garamond"/>
                <a:cs typeface="Garamond"/>
              </a:rPr>
              <a:t>missione</a:t>
            </a:r>
            <a:r>
              <a:rPr lang="fr-CA" sz="3100" dirty="0">
                <a:latin typeface="Garamond"/>
                <a:cs typeface="Garamond"/>
              </a:rPr>
              <a:t>: </a:t>
            </a:r>
            <a:r>
              <a:rPr lang="fr-CA" sz="3100" dirty="0" err="1">
                <a:latin typeface="Garamond"/>
                <a:cs typeface="Garamond"/>
              </a:rPr>
              <a:t>collegi</a:t>
            </a:r>
            <a:r>
              <a:rPr lang="fr-CA" sz="3100" dirty="0">
                <a:latin typeface="Garamond"/>
                <a:cs typeface="Garamond"/>
              </a:rPr>
              <a:t> </a:t>
            </a:r>
            <a:r>
              <a:rPr lang="fr-CA" sz="3100" dirty="0" err="1">
                <a:latin typeface="Garamond"/>
                <a:cs typeface="Garamond"/>
              </a:rPr>
              <a:t>nazionali</a:t>
            </a:r>
            <a:r>
              <a:rPr lang="fr-CA" sz="3100" dirty="0">
                <a:latin typeface="Garamond"/>
                <a:cs typeface="Garamond"/>
              </a:rPr>
              <a:t> (Nord Europa, </a:t>
            </a:r>
            <a:r>
              <a:rPr lang="fr-CA" sz="3100" dirty="0" err="1">
                <a:latin typeface="Garamond"/>
                <a:cs typeface="Garamond"/>
              </a:rPr>
              <a:t>Vicino</a:t>
            </a:r>
            <a:r>
              <a:rPr lang="fr-CA" sz="3100" dirty="0">
                <a:latin typeface="Garamond"/>
                <a:cs typeface="Garamond"/>
              </a:rPr>
              <a:t> Oriente) e </a:t>
            </a:r>
            <a:r>
              <a:rPr lang="fr-CA" sz="3100" dirty="0" err="1">
                <a:latin typeface="Garamond"/>
                <a:cs typeface="Garamond"/>
              </a:rPr>
              <a:t>collegio</a:t>
            </a:r>
            <a:r>
              <a:rPr lang="fr-CA" sz="3100" dirty="0">
                <a:latin typeface="Garamond"/>
                <a:cs typeface="Garamond"/>
              </a:rPr>
              <a:t> </a:t>
            </a:r>
            <a:r>
              <a:rPr lang="fr-CA" sz="3100" dirty="0" err="1">
                <a:latin typeface="Garamond"/>
                <a:cs typeface="Garamond"/>
              </a:rPr>
              <a:t>internazionale</a:t>
            </a:r>
            <a:r>
              <a:rPr lang="fr-CA" sz="3100" dirty="0">
                <a:latin typeface="Garamond"/>
                <a:cs typeface="Garamond"/>
              </a:rPr>
              <a:t> (</a:t>
            </a:r>
            <a:r>
              <a:rPr lang="fr-CA" sz="3100" b="1" dirty="0" err="1">
                <a:latin typeface="Garamond"/>
                <a:cs typeface="Garamond"/>
              </a:rPr>
              <a:t>Collegio</a:t>
            </a:r>
            <a:r>
              <a:rPr lang="fr-CA" sz="3100" b="1" dirty="0">
                <a:latin typeface="Garamond"/>
                <a:cs typeface="Garamond"/>
              </a:rPr>
              <a:t> </a:t>
            </a:r>
            <a:r>
              <a:rPr lang="fr-CA" sz="3100" b="1" dirty="0" err="1">
                <a:latin typeface="Garamond"/>
                <a:cs typeface="Garamond"/>
              </a:rPr>
              <a:t>Urbano</a:t>
            </a:r>
            <a:r>
              <a:rPr lang="fr-CA" sz="3100" dirty="0">
                <a:latin typeface="Garamond"/>
                <a:cs typeface="Garamond"/>
              </a:rPr>
              <a:t>). </a:t>
            </a:r>
          </a:p>
          <a:p>
            <a:r>
              <a:rPr lang="fr-CA" sz="3100" dirty="0" err="1">
                <a:latin typeface="Garamond"/>
                <a:cs typeface="Garamond"/>
              </a:rPr>
              <a:t>Creazione</a:t>
            </a:r>
            <a:r>
              <a:rPr lang="fr-CA" sz="3100" dirty="0">
                <a:latin typeface="Garamond"/>
                <a:cs typeface="Garamond"/>
              </a:rPr>
              <a:t> di </a:t>
            </a:r>
            <a:r>
              <a:rPr lang="fr-CA" sz="3100" dirty="0" err="1">
                <a:latin typeface="Garamond"/>
                <a:cs typeface="Garamond"/>
              </a:rPr>
              <a:t>nuove</a:t>
            </a:r>
            <a:r>
              <a:rPr lang="fr-CA" sz="3100" dirty="0">
                <a:latin typeface="Garamond"/>
                <a:cs typeface="Garamond"/>
              </a:rPr>
              <a:t> </a:t>
            </a:r>
            <a:r>
              <a:rPr lang="fr-CA" sz="3100" dirty="0" err="1">
                <a:latin typeface="Garamond"/>
                <a:cs typeface="Garamond"/>
              </a:rPr>
              <a:t>missioni</a:t>
            </a:r>
            <a:r>
              <a:rPr lang="fr-CA" sz="3100" dirty="0">
                <a:latin typeface="Garamond"/>
                <a:cs typeface="Garamond"/>
              </a:rPr>
              <a:t> in </a:t>
            </a:r>
            <a:r>
              <a:rPr lang="fr-CA" sz="3100" dirty="0" err="1">
                <a:latin typeface="Garamond"/>
                <a:cs typeface="Garamond"/>
              </a:rPr>
              <a:t>Paesi</a:t>
            </a:r>
            <a:r>
              <a:rPr lang="fr-CA" sz="3100" dirty="0">
                <a:latin typeface="Garamond"/>
                <a:cs typeface="Garamond"/>
              </a:rPr>
              <a:t> non </a:t>
            </a:r>
            <a:r>
              <a:rPr lang="fr-CA" sz="3100" dirty="0" err="1">
                <a:latin typeface="Garamond"/>
                <a:cs typeface="Garamond"/>
              </a:rPr>
              <a:t>soggetti</a:t>
            </a:r>
            <a:r>
              <a:rPr lang="fr-CA" sz="3100" dirty="0">
                <a:latin typeface="Garamond"/>
                <a:cs typeface="Garamond"/>
              </a:rPr>
              <a:t> al </a:t>
            </a:r>
            <a:r>
              <a:rPr lang="fr-CA" sz="3100" dirty="0" err="1">
                <a:latin typeface="Garamond"/>
                <a:cs typeface="Garamond"/>
              </a:rPr>
              <a:t>governo</a:t>
            </a:r>
            <a:r>
              <a:rPr lang="fr-CA" sz="3100" dirty="0">
                <a:latin typeface="Garamond"/>
                <a:cs typeface="Garamond"/>
              </a:rPr>
              <a:t> </a:t>
            </a:r>
            <a:r>
              <a:rPr lang="fr-CA" sz="3100" dirty="0" err="1">
                <a:latin typeface="Garamond"/>
                <a:cs typeface="Garamond"/>
              </a:rPr>
              <a:t>diretto</a:t>
            </a:r>
            <a:r>
              <a:rPr lang="fr-CA" sz="3100" dirty="0">
                <a:latin typeface="Garamond"/>
                <a:cs typeface="Garamond"/>
              </a:rPr>
              <a:t> delle </a:t>
            </a:r>
            <a:r>
              <a:rPr lang="fr-CA" sz="3100" dirty="0" err="1">
                <a:latin typeface="Garamond"/>
                <a:cs typeface="Garamond"/>
              </a:rPr>
              <a:t>potenze</a:t>
            </a:r>
            <a:r>
              <a:rPr lang="fr-CA" sz="3100" dirty="0">
                <a:latin typeface="Garamond"/>
                <a:cs typeface="Garamond"/>
              </a:rPr>
              <a:t> </a:t>
            </a:r>
            <a:r>
              <a:rPr lang="fr-CA" sz="3100" dirty="0" err="1">
                <a:latin typeface="Garamond"/>
                <a:cs typeface="Garamond"/>
              </a:rPr>
              <a:t>cattoliche</a:t>
            </a:r>
            <a:r>
              <a:rPr lang="fr-CA" sz="3100" dirty="0">
                <a:latin typeface="Garamond"/>
                <a:cs typeface="Garamond"/>
              </a:rPr>
              <a:t> (</a:t>
            </a:r>
            <a:r>
              <a:rPr lang="fr-CA" sz="3100" dirty="0" err="1">
                <a:latin typeface="Garamond"/>
                <a:cs typeface="Garamond"/>
              </a:rPr>
              <a:t>Asia</a:t>
            </a:r>
            <a:r>
              <a:rPr lang="fr-CA" sz="3100" dirty="0">
                <a:latin typeface="Garamond"/>
                <a:cs typeface="Garamond"/>
              </a:rPr>
              <a:t>), o in </a:t>
            </a:r>
            <a:r>
              <a:rPr lang="fr-CA" sz="3100" dirty="0" err="1">
                <a:latin typeface="Garamond"/>
                <a:cs typeface="Garamond"/>
              </a:rPr>
              <a:t>luoghi</a:t>
            </a:r>
            <a:r>
              <a:rPr lang="fr-CA" sz="3100" dirty="0">
                <a:latin typeface="Garamond"/>
                <a:cs typeface="Garamond"/>
              </a:rPr>
              <a:t> </a:t>
            </a:r>
            <a:r>
              <a:rPr lang="fr-CA" sz="3100" dirty="0" err="1">
                <a:latin typeface="Garamond"/>
                <a:cs typeface="Garamond"/>
              </a:rPr>
              <a:t>dove</a:t>
            </a:r>
            <a:r>
              <a:rPr lang="fr-CA" sz="3100" dirty="0">
                <a:latin typeface="Garamond"/>
                <a:cs typeface="Garamond"/>
              </a:rPr>
              <a:t> </a:t>
            </a:r>
            <a:r>
              <a:rPr lang="fr-CA" sz="3100" dirty="0" err="1">
                <a:latin typeface="Garamond"/>
                <a:cs typeface="Garamond"/>
              </a:rPr>
              <a:t>esistevano</a:t>
            </a:r>
            <a:r>
              <a:rPr lang="fr-CA" sz="3100" dirty="0">
                <a:latin typeface="Garamond"/>
                <a:cs typeface="Garamond"/>
              </a:rPr>
              <a:t> </a:t>
            </a:r>
            <a:r>
              <a:rPr lang="fr-CA" sz="3100" dirty="0" err="1">
                <a:latin typeface="Garamond"/>
                <a:cs typeface="Garamond"/>
              </a:rPr>
              <a:t>già</a:t>
            </a:r>
            <a:r>
              <a:rPr lang="fr-CA" sz="3100" dirty="0">
                <a:latin typeface="Garamond"/>
                <a:cs typeface="Garamond"/>
              </a:rPr>
              <a:t> </a:t>
            </a:r>
            <a:r>
              <a:rPr lang="fr-CA" sz="3100" dirty="0" err="1">
                <a:latin typeface="Garamond"/>
                <a:cs typeface="Garamond"/>
              </a:rPr>
              <a:t>missioni</a:t>
            </a:r>
            <a:r>
              <a:rPr lang="fr-CA" sz="3100" dirty="0">
                <a:latin typeface="Garamond"/>
                <a:cs typeface="Garamond"/>
              </a:rPr>
              <a:t> ma non </a:t>
            </a:r>
            <a:r>
              <a:rPr lang="fr-CA" sz="3100" dirty="0" err="1">
                <a:latin typeface="Garamond"/>
                <a:cs typeface="Garamond"/>
              </a:rPr>
              <a:t>controllate</a:t>
            </a:r>
            <a:r>
              <a:rPr lang="fr-CA" sz="3100" dirty="0">
                <a:latin typeface="Garamond"/>
                <a:cs typeface="Garamond"/>
              </a:rPr>
              <a:t> </a:t>
            </a:r>
            <a:r>
              <a:rPr lang="fr-CA" sz="3100" dirty="0" err="1">
                <a:latin typeface="Garamond"/>
                <a:cs typeface="Garamond"/>
              </a:rPr>
              <a:t>direttamente</a:t>
            </a:r>
            <a:r>
              <a:rPr lang="fr-CA" sz="3100" dirty="0">
                <a:latin typeface="Garamond"/>
                <a:cs typeface="Garamond"/>
              </a:rPr>
              <a:t> da Roma (</a:t>
            </a:r>
            <a:r>
              <a:rPr lang="fr-CA" sz="3100" dirty="0" err="1">
                <a:latin typeface="Garamond"/>
                <a:cs typeface="Garamond"/>
              </a:rPr>
              <a:t>gesuiti</a:t>
            </a:r>
            <a:r>
              <a:rPr lang="fr-CA" sz="3100" dirty="0">
                <a:latin typeface="Garamond"/>
                <a:cs typeface="Garamond"/>
              </a:rPr>
              <a:t> </a:t>
            </a:r>
            <a:r>
              <a:rPr lang="fr-CA" sz="3100" dirty="0" err="1">
                <a:latin typeface="Garamond"/>
                <a:cs typeface="Garamond"/>
              </a:rPr>
              <a:t>portoghesi</a:t>
            </a:r>
            <a:r>
              <a:rPr lang="fr-CA" sz="3100" dirty="0">
                <a:latin typeface="Garamond"/>
                <a:cs typeface="Garamond"/>
              </a:rPr>
              <a:t>).</a:t>
            </a:r>
          </a:p>
          <a:p>
            <a:r>
              <a:rPr lang="fr-CA" sz="3100" dirty="0" err="1">
                <a:latin typeface="Garamond"/>
                <a:cs typeface="Garamond"/>
              </a:rPr>
              <a:t>Controllo</a:t>
            </a:r>
            <a:r>
              <a:rPr lang="fr-CA" sz="3100" dirty="0">
                <a:latin typeface="Garamond"/>
                <a:cs typeface="Garamond"/>
              </a:rPr>
              <a:t> </a:t>
            </a:r>
            <a:r>
              <a:rPr lang="fr-CA" sz="3100" dirty="0" err="1">
                <a:latin typeface="Garamond"/>
                <a:cs typeface="Garamond"/>
              </a:rPr>
              <a:t>periodico</a:t>
            </a:r>
            <a:r>
              <a:rPr lang="fr-CA" sz="3100" dirty="0">
                <a:latin typeface="Garamond"/>
                <a:cs typeface="Garamond"/>
              </a:rPr>
              <a:t> delle </a:t>
            </a:r>
            <a:r>
              <a:rPr lang="fr-CA" sz="3100" b="1" dirty="0" err="1">
                <a:latin typeface="Garamond"/>
                <a:cs typeface="Garamond"/>
              </a:rPr>
              <a:t>facoltà</a:t>
            </a:r>
            <a:r>
              <a:rPr lang="fr-CA" sz="3100" dirty="0">
                <a:latin typeface="Garamond"/>
                <a:cs typeface="Garamond"/>
              </a:rPr>
              <a:t> dei </a:t>
            </a:r>
            <a:r>
              <a:rPr lang="fr-CA" sz="3100" dirty="0" err="1">
                <a:latin typeface="Garamond"/>
                <a:cs typeface="Garamond"/>
              </a:rPr>
              <a:t>missionari</a:t>
            </a:r>
            <a:r>
              <a:rPr lang="fr-CA" sz="3100" dirty="0">
                <a:latin typeface="Garamond"/>
                <a:cs typeface="Garamond"/>
              </a:rPr>
              <a:t> e </a:t>
            </a:r>
            <a:r>
              <a:rPr lang="fr-CA" sz="3100" dirty="0" err="1">
                <a:latin typeface="Garamond"/>
                <a:cs typeface="Garamond"/>
              </a:rPr>
              <a:t>della</a:t>
            </a:r>
            <a:r>
              <a:rPr lang="fr-CA" sz="3100" dirty="0">
                <a:latin typeface="Garamond"/>
                <a:cs typeface="Garamond"/>
              </a:rPr>
              <a:t> </a:t>
            </a:r>
            <a:r>
              <a:rPr lang="fr-CA" sz="3100" dirty="0" err="1">
                <a:latin typeface="Garamond"/>
                <a:cs typeface="Garamond"/>
              </a:rPr>
              <a:t>loro</a:t>
            </a:r>
            <a:r>
              <a:rPr lang="fr-CA" sz="3100" dirty="0">
                <a:latin typeface="Garamond"/>
                <a:cs typeface="Garamond"/>
              </a:rPr>
              <a:t> </a:t>
            </a:r>
            <a:r>
              <a:rPr lang="fr-CA" sz="3100" dirty="0" err="1">
                <a:latin typeface="Garamond"/>
                <a:cs typeface="Garamond"/>
              </a:rPr>
              <a:t>attività</a:t>
            </a:r>
            <a:endParaRPr lang="fr-CA" sz="3100" dirty="0">
              <a:latin typeface="Garamond"/>
              <a:cs typeface="Garamond"/>
            </a:endParaRPr>
          </a:p>
          <a:p>
            <a:r>
              <a:rPr lang="fr-CA" sz="3100" dirty="0" err="1">
                <a:latin typeface="Garamond"/>
                <a:cs typeface="Garamond"/>
              </a:rPr>
              <a:t>Invio</a:t>
            </a:r>
            <a:r>
              <a:rPr lang="fr-CA" sz="3100" dirty="0">
                <a:latin typeface="Garamond"/>
                <a:cs typeface="Garamond"/>
              </a:rPr>
              <a:t> di </a:t>
            </a:r>
            <a:r>
              <a:rPr lang="fr-CA" sz="3100" dirty="0" err="1">
                <a:latin typeface="Garamond"/>
                <a:cs typeface="Garamond"/>
              </a:rPr>
              <a:t>vicari</a:t>
            </a:r>
            <a:r>
              <a:rPr lang="fr-CA" sz="3100" dirty="0">
                <a:latin typeface="Garamond"/>
                <a:cs typeface="Garamond"/>
              </a:rPr>
              <a:t> apostolici ("</a:t>
            </a:r>
            <a:r>
              <a:rPr lang="fr-CA" sz="3100" dirty="0" err="1">
                <a:latin typeface="Garamond"/>
                <a:cs typeface="Garamond"/>
              </a:rPr>
              <a:t>vescovi</a:t>
            </a:r>
            <a:r>
              <a:rPr lang="fr-CA" sz="3100" dirty="0">
                <a:latin typeface="Garamond"/>
                <a:cs typeface="Garamond"/>
              </a:rPr>
              <a:t> </a:t>
            </a:r>
            <a:r>
              <a:rPr lang="fr-CA" sz="3100" dirty="0" err="1">
                <a:latin typeface="Garamond"/>
                <a:cs typeface="Garamond"/>
              </a:rPr>
              <a:t>missionari</a:t>
            </a:r>
            <a:r>
              <a:rPr lang="fr-CA" sz="3100" dirty="0">
                <a:latin typeface="Garamond"/>
                <a:cs typeface="Garamond"/>
              </a:rPr>
              <a:t>" </a:t>
            </a:r>
            <a:r>
              <a:rPr lang="fr-CA" sz="3100" dirty="0" err="1">
                <a:latin typeface="Garamond"/>
                <a:cs typeface="Garamond"/>
              </a:rPr>
              <a:t>scelti</a:t>
            </a:r>
            <a:r>
              <a:rPr lang="fr-CA" sz="3100" dirty="0">
                <a:latin typeface="Garamond"/>
                <a:cs typeface="Garamond"/>
              </a:rPr>
              <a:t> dal papa) e </a:t>
            </a:r>
            <a:r>
              <a:rPr lang="fr-CA" sz="3100" dirty="0" err="1">
                <a:latin typeface="Garamond"/>
                <a:cs typeface="Garamond"/>
              </a:rPr>
              <a:t>istituzione</a:t>
            </a:r>
            <a:r>
              <a:rPr lang="fr-CA" sz="3100" dirty="0">
                <a:latin typeface="Garamond"/>
                <a:cs typeface="Garamond"/>
              </a:rPr>
              <a:t> di </a:t>
            </a:r>
            <a:r>
              <a:rPr lang="fr-CA" sz="3100" dirty="0" err="1">
                <a:latin typeface="Garamond"/>
                <a:cs typeface="Garamond"/>
              </a:rPr>
              <a:t>diocesi</a:t>
            </a:r>
            <a:r>
              <a:rPr lang="fr-CA" sz="3100" dirty="0">
                <a:latin typeface="Garamond"/>
                <a:cs typeface="Garamond"/>
              </a:rPr>
              <a:t>, per </a:t>
            </a:r>
            <a:r>
              <a:rPr lang="fr-CA" sz="3100" dirty="0" err="1">
                <a:latin typeface="Garamond"/>
                <a:cs typeface="Garamond"/>
              </a:rPr>
              <a:t>sottrarre</a:t>
            </a:r>
            <a:r>
              <a:rPr lang="fr-CA" sz="3100" dirty="0">
                <a:latin typeface="Garamond"/>
                <a:cs typeface="Garamond"/>
              </a:rPr>
              <a:t> le </a:t>
            </a:r>
            <a:r>
              <a:rPr lang="fr-CA" sz="3100" dirty="0" err="1">
                <a:latin typeface="Garamond"/>
                <a:cs typeface="Garamond"/>
              </a:rPr>
              <a:t>missioni</a:t>
            </a:r>
            <a:r>
              <a:rPr lang="fr-CA" sz="3100" dirty="0">
                <a:latin typeface="Garamond"/>
                <a:cs typeface="Garamond"/>
              </a:rPr>
              <a:t> </a:t>
            </a:r>
            <a:r>
              <a:rPr lang="fr-CA" sz="3100" dirty="0" err="1">
                <a:latin typeface="Garamond"/>
                <a:cs typeface="Garamond"/>
              </a:rPr>
              <a:t>agli</a:t>
            </a:r>
            <a:r>
              <a:rPr lang="fr-CA" sz="3100" dirty="0">
                <a:latin typeface="Garamond"/>
                <a:cs typeface="Garamond"/>
              </a:rPr>
              <a:t> </a:t>
            </a:r>
            <a:r>
              <a:rPr lang="fr-CA" sz="3100" dirty="0" err="1">
                <a:latin typeface="Garamond"/>
                <a:cs typeface="Garamond"/>
              </a:rPr>
              <a:t>ordini</a:t>
            </a:r>
            <a:r>
              <a:rPr lang="fr-CA" sz="3100" dirty="0">
                <a:latin typeface="Garamond"/>
                <a:cs typeface="Garamond"/>
              </a:rPr>
              <a:t> </a:t>
            </a:r>
            <a:r>
              <a:rPr lang="fr-CA" sz="3100" dirty="0" err="1">
                <a:latin typeface="Garamond"/>
                <a:cs typeface="Garamond"/>
              </a:rPr>
              <a:t>religiosi</a:t>
            </a:r>
            <a:r>
              <a:rPr lang="fr-CA" sz="3100" dirty="0">
                <a:latin typeface="Garamond"/>
                <a:cs typeface="Garamond"/>
              </a:rPr>
              <a:t> e al </a:t>
            </a:r>
            <a:r>
              <a:rPr lang="fr-CA" sz="3100" dirty="0" err="1">
                <a:latin typeface="Garamond"/>
                <a:cs typeface="Garamond"/>
              </a:rPr>
              <a:t>patronato</a:t>
            </a:r>
            <a:r>
              <a:rPr lang="fr-CA" sz="3100" dirty="0">
                <a:latin typeface="Garamond"/>
                <a:cs typeface="Garamond"/>
              </a:rPr>
              <a:t> </a:t>
            </a:r>
            <a:r>
              <a:rPr lang="fr-CA" sz="3100" dirty="0" err="1">
                <a:latin typeface="Garamond"/>
                <a:cs typeface="Garamond"/>
              </a:rPr>
              <a:t>degli</a:t>
            </a:r>
            <a:r>
              <a:rPr lang="fr-CA" sz="3100" dirty="0">
                <a:latin typeface="Garamond"/>
                <a:cs typeface="Garamond"/>
              </a:rPr>
              <a:t> </a:t>
            </a:r>
            <a:r>
              <a:rPr lang="fr-CA" sz="3100" dirty="0" err="1">
                <a:latin typeface="Garamond"/>
                <a:cs typeface="Garamond"/>
              </a:rPr>
              <a:t>Stati</a:t>
            </a:r>
            <a:r>
              <a:rPr lang="fr-CA" sz="3100" dirty="0">
                <a:latin typeface="Garamond"/>
                <a:cs typeface="Garamond"/>
              </a:rPr>
              <a:t> </a:t>
            </a:r>
            <a:r>
              <a:rPr lang="fr-CA" sz="3100" dirty="0" err="1">
                <a:latin typeface="Garamond"/>
                <a:cs typeface="Garamond"/>
              </a:rPr>
              <a:t>europei</a:t>
            </a:r>
            <a:endParaRPr lang="it-IT" dirty="0"/>
          </a:p>
        </p:txBody>
      </p:sp>
    </p:spTree>
    <p:extLst>
      <p:ext uri="{BB962C8B-B14F-4D97-AF65-F5344CB8AC3E}">
        <p14:creationId xmlns:p14="http://schemas.microsoft.com/office/powerpoint/2010/main" val="37129667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fr-CA" sz="4000" dirty="0" err="1">
                <a:latin typeface="Garamond"/>
                <a:cs typeface="Garamond"/>
              </a:rPr>
              <a:t>Organizzazione</a:t>
            </a:r>
            <a:r>
              <a:rPr lang="fr-CA" sz="4000" dirty="0">
                <a:latin typeface="Garamond"/>
                <a:cs typeface="Garamond"/>
              </a:rPr>
              <a:t> </a:t>
            </a:r>
            <a:r>
              <a:rPr lang="fr-CA" sz="4000" dirty="0" err="1">
                <a:latin typeface="Garamond"/>
                <a:cs typeface="Garamond"/>
              </a:rPr>
              <a:t>della</a:t>
            </a:r>
            <a:r>
              <a:rPr lang="fr-CA" sz="4000" dirty="0">
                <a:latin typeface="Garamond"/>
                <a:cs typeface="Garamond"/>
              </a:rPr>
              <a:t> </a:t>
            </a:r>
            <a:r>
              <a:rPr lang="fr-CA" sz="4000" dirty="0" err="1">
                <a:latin typeface="Garamond"/>
                <a:cs typeface="Garamond"/>
              </a:rPr>
              <a:t>Propaganda</a:t>
            </a:r>
            <a:endParaRPr lang="fr-CA" sz="4000" dirty="0">
              <a:latin typeface="Garamond"/>
              <a:cs typeface="Garamond"/>
            </a:endParaRPr>
          </a:p>
        </p:txBody>
      </p:sp>
      <p:graphicFrame>
        <p:nvGraphicFramePr>
          <p:cNvPr id="4" name="Diagramma 3"/>
          <p:cNvGraphicFramePr/>
          <p:nvPr>
            <p:extLst>
              <p:ext uri="{D42A27DB-BD31-4B8C-83A1-F6EECF244321}">
                <p14:modId xmlns:p14="http://schemas.microsoft.com/office/powerpoint/2010/main" val="3981262439"/>
              </p:ext>
            </p:extLst>
          </p:nvPr>
        </p:nvGraphicFramePr>
        <p:xfrm>
          <a:off x="152406" y="1417638"/>
          <a:ext cx="7840133" cy="50969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Parentesi graffa chiusa 5"/>
          <p:cNvSpPr/>
          <p:nvPr/>
        </p:nvSpPr>
        <p:spPr>
          <a:xfrm>
            <a:off x="6857992" y="2133604"/>
            <a:ext cx="694270" cy="3064601"/>
          </a:xfrm>
          <a:prstGeom prst="rightBrace">
            <a:avLst/>
          </a:prstGeom>
          <a:ln w="57150" cmpd="sng"/>
        </p:spPr>
        <p:style>
          <a:lnRef idx="2">
            <a:schemeClr val="accent1"/>
          </a:lnRef>
          <a:fillRef idx="0">
            <a:schemeClr val="accent1"/>
          </a:fillRef>
          <a:effectRef idx="1">
            <a:schemeClr val="accent1"/>
          </a:effectRef>
          <a:fontRef idx="minor">
            <a:schemeClr val="tx1"/>
          </a:fontRef>
        </p:style>
        <p:txBody>
          <a:bodyPr rtlCol="0" anchor="ctr"/>
          <a:lstStyle/>
          <a:p>
            <a:pPr algn="ctr"/>
            <a:endParaRPr lang="it-IT"/>
          </a:p>
        </p:txBody>
      </p:sp>
      <p:sp>
        <p:nvSpPr>
          <p:cNvPr id="8" name="Parentesi graffa aperta 7"/>
          <p:cNvSpPr/>
          <p:nvPr/>
        </p:nvSpPr>
        <p:spPr>
          <a:xfrm>
            <a:off x="3183466" y="2116671"/>
            <a:ext cx="677330" cy="2201335"/>
          </a:xfrm>
          <a:prstGeom prst="leftBrace">
            <a:avLst/>
          </a:prstGeom>
          <a:ln w="57150" cmpd="sng">
            <a:solidFill>
              <a:schemeClr val="accent1">
                <a:lumMod val="7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it-IT"/>
          </a:p>
        </p:txBody>
      </p:sp>
      <p:sp>
        <p:nvSpPr>
          <p:cNvPr id="9" name="Parentesi graffa aperta 8"/>
          <p:cNvSpPr/>
          <p:nvPr/>
        </p:nvSpPr>
        <p:spPr>
          <a:xfrm>
            <a:off x="3335863" y="3572939"/>
            <a:ext cx="592665" cy="1574467"/>
          </a:xfrm>
          <a:prstGeom prst="leftBrace">
            <a:avLst>
              <a:gd name="adj1" fmla="val 8333"/>
              <a:gd name="adj2" fmla="val 49989"/>
            </a:avLst>
          </a:prstGeom>
          <a:ln w="57150" cmpd="sng">
            <a:solidFill>
              <a:schemeClr val="tx2">
                <a:lumMod val="7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it-IT"/>
          </a:p>
        </p:txBody>
      </p:sp>
      <p:sp>
        <p:nvSpPr>
          <p:cNvPr id="10" name="CasellaDiTesto 9"/>
          <p:cNvSpPr txBox="1"/>
          <p:nvPr/>
        </p:nvSpPr>
        <p:spPr>
          <a:xfrm>
            <a:off x="7298269" y="3157441"/>
            <a:ext cx="1879852" cy="415498"/>
          </a:xfrm>
          <a:prstGeom prst="rect">
            <a:avLst/>
          </a:prstGeom>
          <a:noFill/>
        </p:spPr>
        <p:txBody>
          <a:bodyPr wrap="square" rtlCol="0">
            <a:spAutoFit/>
          </a:bodyPr>
          <a:lstStyle/>
          <a:p>
            <a:pPr algn="ctr"/>
            <a:r>
              <a:rPr lang="it-IT" sz="2100" dirty="0">
                <a:latin typeface="Garamond"/>
                <a:cs typeface="Garamond"/>
              </a:rPr>
              <a:t>Congregazione</a:t>
            </a:r>
            <a:endParaRPr lang="it-IT" sz="2100" i="1" dirty="0">
              <a:latin typeface="Garamond"/>
              <a:cs typeface="Garamond"/>
            </a:endParaRPr>
          </a:p>
        </p:txBody>
      </p:sp>
      <p:sp>
        <p:nvSpPr>
          <p:cNvPr id="11" name="CasellaDiTesto 10"/>
          <p:cNvSpPr txBox="1"/>
          <p:nvPr/>
        </p:nvSpPr>
        <p:spPr>
          <a:xfrm>
            <a:off x="1337733" y="2370666"/>
            <a:ext cx="1913466" cy="1323439"/>
          </a:xfrm>
          <a:prstGeom prst="rect">
            <a:avLst/>
          </a:prstGeom>
          <a:noFill/>
        </p:spPr>
        <p:txBody>
          <a:bodyPr wrap="square" rtlCol="0">
            <a:spAutoFit/>
          </a:bodyPr>
          <a:lstStyle/>
          <a:p>
            <a:pPr algn="ctr"/>
            <a:r>
              <a:rPr lang="fr-CA" sz="2000" b="1" dirty="0" err="1">
                <a:latin typeface="Garamond"/>
                <a:cs typeface="Garamond"/>
              </a:rPr>
              <a:t>Congregazione</a:t>
            </a:r>
            <a:r>
              <a:rPr lang="fr-CA" sz="2000" b="1" dirty="0">
                <a:latin typeface="Garamond"/>
                <a:cs typeface="Garamond"/>
              </a:rPr>
              <a:t> </a:t>
            </a:r>
            <a:r>
              <a:rPr lang="fr-CA" sz="2000" b="1" dirty="0" err="1">
                <a:latin typeface="Garamond"/>
                <a:cs typeface="Garamond"/>
              </a:rPr>
              <a:t>generale</a:t>
            </a:r>
            <a:r>
              <a:rPr lang="fr-CA" sz="2000" b="1" dirty="0">
                <a:latin typeface="Garamond"/>
                <a:cs typeface="Garamond"/>
              </a:rPr>
              <a:t>             (</a:t>
            </a:r>
            <a:r>
              <a:rPr lang="fr-CA" sz="2000" b="1" dirty="0" err="1">
                <a:latin typeface="Garamond"/>
                <a:cs typeface="Garamond"/>
              </a:rPr>
              <a:t>una</a:t>
            </a:r>
            <a:r>
              <a:rPr lang="fr-CA" sz="2000" b="1" dirty="0">
                <a:latin typeface="Garamond"/>
                <a:cs typeface="Garamond"/>
              </a:rPr>
              <a:t> volta al </a:t>
            </a:r>
            <a:r>
              <a:rPr lang="fr-CA" sz="2000" b="1" dirty="0" err="1">
                <a:latin typeface="Garamond"/>
                <a:cs typeface="Garamond"/>
              </a:rPr>
              <a:t>mese</a:t>
            </a:r>
            <a:r>
              <a:rPr lang="fr-CA" sz="2000" dirty="0"/>
              <a:t>)</a:t>
            </a:r>
          </a:p>
        </p:txBody>
      </p:sp>
      <p:sp>
        <p:nvSpPr>
          <p:cNvPr id="12" name="CasellaDiTesto 11"/>
          <p:cNvSpPr txBox="1"/>
          <p:nvPr/>
        </p:nvSpPr>
        <p:spPr>
          <a:xfrm>
            <a:off x="1388531" y="3996441"/>
            <a:ext cx="2082796" cy="1015663"/>
          </a:xfrm>
          <a:prstGeom prst="rect">
            <a:avLst/>
          </a:prstGeom>
          <a:noFill/>
        </p:spPr>
        <p:txBody>
          <a:bodyPr wrap="square" rtlCol="0">
            <a:spAutoFit/>
          </a:bodyPr>
          <a:lstStyle/>
          <a:p>
            <a:pPr algn="ctr"/>
            <a:r>
              <a:rPr lang="fr-CA" sz="2000" b="1" dirty="0">
                <a:latin typeface="Garamond"/>
                <a:cs typeface="Garamond"/>
              </a:rPr>
              <a:t>« </a:t>
            </a:r>
            <a:r>
              <a:rPr lang="fr-CA" sz="2000" b="1" dirty="0" err="1">
                <a:latin typeface="Garamond"/>
                <a:cs typeface="Garamond"/>
              </a:rPr>
              <a:t>Congresso</a:t>
            </a:r>
            <a:r>
              <a:rPr lang="fr-CA" sz="2000" b="1" dirty="0">
                <a:latin typeface="Garamond"/>
                <a:cs typeface="Garamond"/>
              </a:rPr>
              <a:t> »      (</a:t>
            </a:r>
            <a:r>
              <a:rPr lang="fr-CA" sz="2000" b="1" dirty="0" err="1">
                <a:latin typeface="Garamond"/>
                <a:cs typeface="Garamond"/>
              </a:rPr>
              <a:t>una</a:t>
            </a:r>
            <a:r>
              <a:rPr lang="fr-CA" sz="2000" b="1" dirty="0">
                <a:latin typeface="Garamond"/>
                <a:cs typeface="Garamond"/>
              </a:rPr>
              <a:t> volta a </a:t>
            </a:r>
            <a:r>
              <a:rPr lang="fr-CA" sz="2000" b="1" dirty="0" err="1">
                <a:latin typeface="Garamond"/>
                <a:cs typeface="Garamond"/>
              </a:rPr>
              <a:t>settimana</a:t>
            </a:r>
            <a:r>
              <a:rPr lang="fr-CA" sz="2000" b="1" dirty="0">
                <a:latin typeface="Garamond"/>
                <a:cs typeface="Garamond"/>
              </a:rPr>
              <a:t>)</a:t>
            </a:r>
          </a:p>
        </p:txBody>
      </p:sp>
      <p:cxnSp>
        <p:nvCxnSpPr>
          <p:cNvPr id="14" name="Connettore 1 13"/>
          <p:cNvCxnSpPr/>
          <p:nvPr/>
        </p:nvCxnSpPr>
        <p:spPr>
          <a:xfrm>
            <a:off x="1524000" y="3855834"/>
            <a:ext cx="1727198" cy="761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7" name="Freccia su 16"/>
          <p:cNvSpPr/>
          <p:nvPr/>
        </p:nvSpPr>
        <p:spPr>
          <a:xfrm>
            <a:off x="7992538" y="2099748"/>
            <a:ext cx="169339" cy="694267"/>
          </a:xfrm>
          <a:prstGeom prs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8" name="Freccia su 17"/>
          <p:cNvSpPr/>
          <p:nvPr/>
        </p:nvSpPr>
        <p:spPr>
          <a:xfrm>
            <a:off x="8026413" y="4368809"/>
            <a:ext cx="169339" cy="694267"/>
          </a:xfrm>
          <a:prstGeom prs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9" name="CasellaDiTesto 18"/>
          <p:cNvSpPr txBox="1"/>
          <p:nvPr/>
        </p:nvSpPr>
        <p:spPr>
          <a:xfrm>
            <a:off x="7349069" y="1422405"/>
            <a:ext cx="1388530" cy="430887"/>
          </a:xfrm>
          <a:prstGeom prst="rect">
            <a:avLst/>
          </a:prstGeom>
          <a:noFill/>
        </p:spPr>
        <p:txBody>
          <a:bodyPr wrap="square" rtlCol="0">
            <a:spAutoFit/>
          </a:bodyPr>
          <a:lstStyle/>
          <a:p>
            <a:pPr algn="ctr"/>
            <a:r>
              <a:rPr lang="it-IT" sz="2200" dirty="0">
                <a:latin typeface="Garamond"/>
                <a:cs typeface="Garamond"/>
              </a:rPr>
              <a:t>Udienze</a:t>
            </a:r>
          </a:p>
        </p:txBody>
      </p:sp>
      <p:sp>
        <p:nvSpPr>
          <p:cNvPr id="20" name="CasellaDiTesto 19"/>
          <p:cNvSpPr txBox="1"/>
          <p:nvPr/>
        </p:nvSpPr>
        <p:spPr>
          <a:xfrm>
            <a:off x="7298269" y="5367874"/>
            <a:ext cx="1608667" cy="769441"/>
          </a:xfrm>
          <a:prstGeom prst="rect">
            <a:avLst/>
          </a:prstGeom>
          <a:noFill/>
        </p:spPr>
        <p:txBody>
          <a:bodyPr wrap="square" rtlCol="0">
            <a:spAutoFit/>
          </a:bodyPr>
          <a:lstStyle/>
          <a:p>
            <a:pPr algn="ctr"/>
            <a:r>
              <a:rPr lang="it-IT" sz="2200" dirty="0">
                <a:latin typeface="Garamond"/>
                <a:cs typeface="Garamond"/>
              </a:rPr>
              <a:t>Lettere e relazioni</a:t>
            </a:r>
          </a:p>
        </p:txBody>
      </p:sp>
    </p:spTree>
    <p:extLst>
      <p:ext uri="{BB962C8B-B14F-4D97-AF65-F5344CB8AC3E}">
        <p14:creationId xmlns:p14="http://schemas.microsoft.com/office/powerpoint/2010/main" val="22443128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pic>
        <p:nvPicPr>
          <p:cNvPr id="4" name="Immagin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26952"/>
            <a:ext cx="9144000" cy="6595872"/>
          </a:xfrm>
          <a:prstGeom prst="rect">
            <a:avLst/>
          </a:prstGeom>
        </p:spPr>
      </p:pic>
    </p:spTree>
    <p:extLst>
      <p:ext uri="{BB962C8B-B14F-4D97-AF65-F5344CB8AC3E}">
        <p14:creationId xmlns:p14="http://schemas.microsoft.com/office/powerpoint/2010/main" val="20566468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0"/>
            <a:ext cx="3318934" cy="6858000"/>
          </a:xfrm>
          <a:prstGeom prst="rect">
            <a:avLst/>
          </a:prstGeom>
        </p:spPr>
      </p:pic>
      <p:pic>
        <p:nvPicPr>
          <p:cNvPr id="5" name="Immagine 4"/>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2793998" y="0"/>
            <a:ext cx="6366935" cy="6858000"/>
          </a:xfrm>
          <a:prstGeom prst="rect">
            <a:avLst/>
          </a:prstGeom>
        </p:spPr>
      </p:pic>
    </p:spTree>
    <p:extLst>
      <p:ext uri="{BB962C8B-B14F-4D97-AF65-F5344CB8AC3E}">
        <p14:creationId xmlns:p14="http://schemas.microsoft.com/office/powerpoint/2010/main" val="6158577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magine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9" name="Immagine 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4351868" cy="2963333"/>
          </a:xfrm>
          <a:prstGeom prst="rect">
            <a:avLst/>
          </a:prstGeom>
        </p:spPr>
      </p:pic>
    </p:spTree>
    <p:extLst>
      <p:ext uri="{BB962C8B-B14F-4D97-AF65-F5344CB8AC3E}">
        <p14:creationId xmlns:p14="http://schemas.microsoft.com/office/powerpoint/2010/main" val="22526874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pic>
        <p:nvPicPr>
          <p:cNvPr id="3" name="Immagin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5083852" cy="6858000"/>
          </a:xfrm>
          <a:prstGeom prst="rect">
            <a:avLst/>
          </a:prstGeom>
        </p:spPr>
      </p:pic>
      <p:pic>
        <p:nvPicPr>
          <p:cNvPr id="4" name="Immagine 3"/>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800600" y="0"/>
            <a:ext cx="4343400" cy="6858000"/>
          </a:xfrm>
          <a:prstGeom prst="rect">
            <a:avLst/>
          </a:prstGeom>
        </p:spPr>
      </p:pic>
      <p:sp>
        <p:nvSpPr>
          <p:cNvPr id="6" name="CasellaDiTesto 5"/>
          <p:cNvSpPr txBox="1"/>
          <p:nvPr/>
        </p:nvSpPr>
        <p:spPr>
          <a:xfrm>
            <a:off x="457200" y="4233333"/>
            <a:ext cx="4343400" cy="2123658"/>
          </a:xfrm>
          <a:prstGeom prst="rect">
            <a:avLst/>
          </a:prstGeom>
          <a:noFill/>
        </p:spPr>
        <p:txBody>
          <a:bodyPr wrap="square" rtlCol="0">
            <a:spAutoFit/>
          </a:bodyPr>
          <a:lstStyle/>
          <a:p>
            <a:pPr marL="285750" indent="-285750">
              <a:buFont typeface="Arial"/>
              <a:buChar char="•"/>
            </a:pPr>
            <a:r>
              <a:rPr lang="fr-CA" sz="2200" i="1" dirty="0" err="1">
                <a:latin typeface="Garamond"/>
                <a:cs typeface="Garamond"/>
              </a:rPr>
              <a:t>Relazione</a:t>
            </a:r>
            <a:r>
              <a:rPr lang="fr-CA" sz="2200" i="1" dirty="0">
                <a:latin typeface="Garamond"/>
                <a:cs typeface="Garamond"/>
              </a:rPr>
              <a:t> delle </a:t>
            </a:r>
            <a:r>
              <a:rPr lang="fr-CA" sz="2200" i="1" dirty="0" err="1">
                <a:latin typeface="Garamond"/>
                <a:cs typeface="Garamond"/>
              </a:rPr>
              <a:t>quattro</a:t>
            </a:r>
            <a:r>
              <a:rPr lang="fr-CA" sz="2200" i="1" dirty="0">
                <a:latin typeface="Garamond"/>
                <a:cs typeface="Garamond"/>
              </a:rPr>
              <a:t> parti </a:t>
            </a:r>
            <a:r>
              <a:rPr lang="fr-CA" sz="2200" i="1" dirty="0" err="1">
                <a:latin typeface="Garamond"/>
                <a:cs typeface="Garamond"/>
              </a:rPr>
              <a:t>del</a:t>
            </a:r>
            <a:r>
              <a:rPr lang="fr-CA" sz="2200" i="1" dirty="0">
                <a:latin typeface="Garamond"/>
                <a:cs typeface="Garamond"/>
              </a:rPr>
              <a:t> </a:t>
            </a:r>
            <a:r>
              <a:rPr lang="fr-CA" sz="2200" i="1" dirty="0" err="1">
                <a:latin typeface="Garamond"/>
                <a:cs typeface="Garamond"/>
              </a:rPr>
              <a:t>mondo</a:t>
            </a:r>
            <a:r>
              <a:rPr lang="fr-CA" sz="2200" i="1" dirty="0">
                <a:latin typeface="Garamond"/>
                <a:cs typeface="Garamond"/>
              </a:rPr>
              <a:t>, </a:t>
            </a:r>
            <a:r>
              <a:rPr lang="fr-CA" sz="2200" dirty="0" err="1">
                <a:latin typeface="Garamond"/>
                <a:cs typeface="Garamond"/>
              </a:rPr>
              <a:t>del</a:t>
            </a:r>
            <a:r>
              <a:rPr lang="fr-CA" sz="2200" dirty="0">
                <a:latin typeface="Garamond"/>
                <a:cs typeface="Garamond"/>
              </a:rPr>
              <a:t> </a:t>
            </a:r>
            <a:r>
              <a:rPr lang="fr-CA" sz="2200" dirty="0" err="1">
                <a:latin typeface="Garamond"/>
                <a:cs typeface="Garamond"/>
              </a:rPr>
              <a:t>segretario</a:t>
            </a:r>
            <a:r>
              <a:rPr lang="fr-CA" sz="2200" dirty="0">
                <a:latin typeface="Garamond"/>
                <a:cs typeface="Garamond"/>
              </a:rPr>
              <a:t> Francesco </a:t>
            </a:r>
            <a:r>
              <a:rPr lang="fr-CA" sz="2200" b="1" dirty="0" err="1">
                <a:latin typeface="Garamond"/>
                <a:cs typeface="Garamond"/>
              </a:rPr>
              <a:t>Ingoli</a:t>
            </a:r>
            <a:r>
              <a:rPr lang="fr-CA" sz="2200" dirty="0">
                <a:latin typeface="Garamond"/>
                <a:cs typeface="Garamond"/>
              </a:rPr>
              <a:t> (1629-1631)</a:t>
            </a:r>
          </a:p>
          <a:p>
            <a:pPr marL="285750" indent="-285750">
              <a:buFont typeface="Arial"/>
              <a:buChar char="•"/>
            </a:pPr>
            <a:r>
              <a:rPr lang="fr-CA" sz="2200" i="1" dirty="0" err="1">
                <a:latin typeface="Garamond"/>
                <a:cs typeface="Garamond"/>
              </a:rPr>
              <a:t>Relazione</a:t>
            </a:r>
            <a:r>
              <a:rPr lang="fr-CA" sz="2200" i="1" dirty="0">
                <a:latin typeface="Garamond"/>
                <a:cs typeface="Garamond"/>
              </a:rPr>
              <a:t> </a:t>
            </a:r>
            <a:r>
              <a:rPr lang="fr-CA" sz="2200" i="1" dirty="0" err="1">
                <a:latin typeface="Garamond"/>
                <a:cs typeface="Garamond"/>
              </a:rPr>
              <a:t>sullo</a:t>
            </a:r>
            <a:r>
              <a:rPr lang="fr-CA" sz="2200" i="1" dirty="0">
                <a:latin typeface="Garamond"/>
                <a:cs typeface="Garamond"/>
              </a:rPr>
              <a:t> </a:t>
            </a:r>
            <a:r>
              <a:rPr lang="fr-CA" sz="2200" i="1" dirty="0" err="1">
                <a:latin typeface="Garamond"/>
                <a:cs typeface="Garamond"/>
              </a:rPr>
              <a:t>stato</a:t>
            </a:r>
            <a:r>
              <a:rPr lang="fr-CA" sz="2200" i="1" dirty="0">
                <a:latin typeface="Garamond"/>
                <a:cs typeface="Garamond"/>
              </a:rPr>
              <a:t> delle </a:t>
            </a:r>
            <a:r>
              <a:rPr lang="fr-CA" sz="2200" i="1" dirty="0" err="1">
                <a:latin typeface="Garamond"/>
                <a:cs typeface="Garamond"/>
              </a:rPr>
              <a:t>missioni</a:t>
            </a:r>
            <a:r>
              <a:rPr lang="fr-CA" sz="2200" i="1" dirty="0">
                <a:latin typeface="Garamond"/>
                <a:cs typeface="Garamond"/>
              </a:rPr>
              <a:t> </a:t>
            </a:r>
            <a:r>
              <a:rPr lang="fr-CA" sz="2200" i="1" dirty="0" err="1">
                <a:latin typeface="Garamond"/>
                <a:cs typeface="Garamond"/>
              </a:rPr>
              <a:t>fatte</a:t>
            </a:r>
            <a:r>
              <a:rPr lang="fr-CA" sz="2200" i="1" dirty="0">
                <a:latin typeface="Garamond"/>
                <a:cs typeface="Garamond"/>
              </a:rPr>
              <a:t> alla </a:t>
            </a:r>
            <a:r>
              <a:rPr lang="fr-CA" sz="2200" i="1" dirty="0" err="1">
                <a:latin typeface="Garamond"/>
                <a:cs typeface="Garamond"/>
              </a:rPr>
              <a:t>Santità</a:t>
            </a:r>
            <a:r>
              <a:rPr lang="fr-CA" sz="2200" i="1" dirty="0">
                <a:latin typeface="Garamond"/>
                <a:cs typeface="Garamond"/>
              </a:rPr>
              <a:t> di N.S., </a:t>
            </a:r>
            <a:r>
              <a:rPr lang="fr-CA" sz="2200" dirty="0">
                <a:latin typeface="Garamond"/>
                <a:cs typeface="Garamond"/>
              </a:rPr>
              <a:t>dal </a:t>
            </a:r>
            <a:r>
              <a:rPr lang="fr-CA" sz="2200" dirty="0" err="1">
                <a:latin typeface="Garamond"/>
                <a:cs typeface="Garamond"/>
              </a:rPr>
              <a:t>segretario</a:t>
            </a:r>
            <a:r>
              <a:rPr lang="fr-CA" sz="2200" dirty="0">
                <a:latin typeface="Garamond"/>
                <a:cs typeface="Garamond"/>
              </a:rPr>
              <a:t> </a:t>
            </a:r>
            <a:r>
              <a:rPr lang="fr-CA" sz="2200" dirty="0" err="1">
                <a:latin typeface="Garamond"/>
                <a:cs typeface="Garamond"/>
              </a:rPr>
              <a:t>Urbano</a:t>
            </a:r>
            <a:r>
              <a:rPr lang="fr-CA" sz="2200" dirty="0">
                <a:latin typeface="Garamond"/>
                <a:cs typeface="Garamond"/>
              </a:rPr>
              <a:t> </a:t>
            </a:r>
            <a:r>
              <a:rPr lang="fr-CA" sz="2200" b="1" dirty="0" err="1">
                <a:latin typeface="Garamond"/>
                <a:cs typeface="Garamond"/>
              </a:rPr>
              <a:t>Cerri</a:t>
            </a:r>
            <a:r>
              <a:rPr lang="fr-CA" sz="2200" dirty="0">
                <a:latin typeface="Garamond"/>
                <a:cs typeface="Garamond"/>
              </a:rPr>
              <a:t> (1677-1678</a:t>
            </a:r>
            <a:r>
              <a:rPr lang="fr-CA" sz="2200" i="1" dirty="0">
                <a:latin typeface="Garamond"/>
                <a:cs typeface="Garamond"/>
              </a:rPr>
              <a:t>)</a:t>
            </a:r>
            <a:endParaRPr lang="it-IT" dirty="0"/>
          </a:p>
        </p:txBody>
      </p:sp>
    </p:spTree>
    <p:extLst>
      <p:ext uri="{BB962C8B-B14F-4D97-AF65-F5344CB8AC3E}">
        <p14:creationId xmlns:p14="http://schemas.microsoft.com/office/powerpoint/2010/main" val="24370887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fr-CA" dirty="0">
                <a:latin typeface="Garamond"/>
                <a:cs typeface="Garamond"/>
              </a:rPr>
              <a:t>La </a:t>
            </a:r>
            <a:r>
              <a:rPr lang="it-IT" dirty="0">
                <a:latin typeface="Garamond"/>
                <a:cs typeface="Garamond"/>
              </a:rPr>
              <a:t>tipografia poliglotta </a:t>
            </a:r>
            <a:r>
              <a:rPr lang="fr-CA" dirty="0">
                <a:latin typeface="Garamond"/>
                <a:cs typeface="Garamond"/>
              </a:rPr>
              <a:t>(1626) </a:t>
            </a:r>
            <a:endParaRPr lang="it-IT" dirty="0"/>
          </a:p>
        </p:txBody>
      </p:sp>
      <p:pic>
        <p:nvPicPr>
          <p:cNvPr id="6" name="Immagin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862667"/>
            <a:ext cx="5833965" cy="4995333"/>
          </a:xfrm>
          <a:prstGeom prst="rect">
            <a:avLst/>
          </a:prstGeom>
        </p:spPr>
      </p:pic>
      <p:pic>
        <p:nvPicPr>
          <p:cNvPr id="5" name="Immagine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694861" y="1866340"/>
            <a:ext cx="4472853" cy="5008556"/>
          </a:xfrm>
          <a:prstGeom prst="rect">
            <a:avLst/>
          </a:prstGeom>
        </p:spPr>
      </p:pic>
    </p:spTree>
    <p:extLst>
      <p:ext uri="{BB962C8B-B14F-4D97-AF65-F5344CB8AC3E}">
        <p14:creationId xmlns:p14="http://schemas.microsoft.com/office/powerpoint/2010/main" val="4388558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pic>
        <p:nvPicPr>
          <p:cNvPr id="4" name="Immagin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5143500" cy="6858000"/>
          </a:xfrm>
          <a:prstGeom prst="rect">
            <a:avLst/>
          </a:prstGeom>
        </p:spPr>
      </p:pic>
      <p:pic>
        <p:nvPicPr>
          <p:cNvPr id="5" name="Immagine 4"/>
          <p:cNvPicPr>
            <a:picLocks noChangeAspect="1"/>
          </p:cNvPicPr>
          <p:nvPr/>
        </p:nvPicPr>
        <p:blipFill>
          <a:blip r:embed="rId4"/>
          <a:stretch>
            <a:fillRect/>
          </a:stretch>
        </p:blipFill>
        <p:spPr>
          <a:xfrm rot="16200000">
            <a:off x="3655574" y="1456355"/>
            <a:ext cx="6976356" cy="4000503"/>
          </a:xfrm>
          <a:prstGeom prst="rect">
            <a:avLst/>
          </a:prstGeom>
        </p:spPr>
      </p:pic>
    </p:spTree>
    <p:extLst>
      <p:ext uri="{BB962C8B-B14F-4D97-AF65-F5344CB8AC3E}">
        <p14:creationId xmlns:p14="http://schemas.microsoft.com/office/powerpoint/2010/main" val="14385049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fr-CA" sz="4000" dirty="0">
                <a:latin typeface="Garamond"/>
                <a:cs typeface="Garamond"/>
              </a:rPr>
              <a:t>Marca </a:t>
            </a:r>
            <a:r>
              <a:rPr lang="fr-CA" sz="4000" dirty="0" err="1">
                <a:latin typeface="Garamond"/>
                <a:cs typeface="Garamond"/>
              </a:rPr>
              <a:t>tipografica</a:t>
            </a:r>
            <a:r>
              <a:rPr lang="fr-CA" sz="4000" dirty="0">
                <a:latin typeface="Garamond"/>
                <a:cs typeface="Garamond"/>
              </a:rPr>
              <a:t> </a:t>
            </a:r>
            <a:r>
              <a:rPr lang="fr-CA" sz="4000" dirty="0" err="1">
                <a:latin typeface="Garamond"/>
                <a:cs typeface="Garamond"/>
              </a:rPr>
              <a:t>della</a:t>
            </a:r>
            <a:r>
              <a:rPr lang="fr-CA" sz="4000" dirty="0">
                <a:latin typeface="Garamond"/>
                <a:cs typeface="Garamond"/>
              </a:rPr>
              <a:t> </a:t>
            </a:r>
            <a:r>
              <a:rPr lang="fr-CA" sz="4000" dirty="0" err="1">
                <a:latin typeface="Garamond"/>
                <a:cs typeface="Garamond"/>
              </a:rPr>
              <a:t>Propaganda</a:t>
            </a:r>
            <a:endParaRPr lang="fr-CA" sz="4000" dirty="0">
              <a:latin typeface="Garamond"/>
              <a:cs typeface="Garamond"/>
            </a:endParaRPr>
          </a:p>
        </p:txBody>
      </p:sp>
      <p:pic>
        <p:nvPicPr>
          <p:cNvPr id="4" name="Immagin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931886"/>
            <a:ext cx="9144000" cy="4926114"/>
          </a:xfrm>
          <a:prstGeom prst="rect">
            <a:avLst/>
          </a:prstGeom>
        </p:spPr>
      </p:pic>
    </p:spTree>
    <p:extLst>
      <p:ext uri="{BB962C8B-B14F-4D97-AF65-F5344CB8AC3E}">
        <p14:creationId xmlns:p14="http://schemas.microsoft.com/office/powerpoint/2010/main" val="38917795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80955"/>
            <a:ext cx="8229600" cy="1143000"/>
          </a:xfrm>
        </p:spPr>
        <p:txBody>
          <a:bodyPr>
            <a:normAutofit/>
          </a:bodyPr>
          <a:lstStyle/>
          <a:p>
            <a:r>
              <a:rPr lang="fr-CA" sz="4000" dirty="0">
                <a:latin typeface="Garamond"/>
                <a:cs typeface="Garamond"/>
              </a:rPr>
              <a:t>Il </a:t>
            </a:r>
            <a:r>
              <a:rPr lang="fr-CA" sz="4000" dirty="0" err="1">
                <a:latin typeface="Garamond"/>
                <a:cs typeface="Garamond"/>
              </a:rPr>
              <a:t>Collegio</a:t>
            </a:r>
            <a:r>
              <a:rPr lang="fr-CA" sz="4000" dirty="0">
                <a:latin typeface="Garamond"/>
                <a:cs typeface="Garamond"/>
              </a:rPr>
              <a:t> « </a:t>
            </a:r>
            <a:r>
              <a:rPr lang="fr-CA" sz="4000" dirty="0" err="1">
                <a:latin typeface="Garamond"/>
                <a:cs typeface="Garamond"/>
              </a:rPr>
              <a:t>Urbano</a:t>
            </a:r>
            <a:r>
              <a:rPr lang="fr-CA" sz="4000" dirty="0">
                <a:latin typeface="Garamond"/>
                <a:cs typeface="Garamond"/>
              </a:rPr>
              <a:t> » (1627)</a:t>
            </a:r>
          </a:p>
        </p:txBody>
      </p:sp>
      <p:pic>
        <p:nvPicPr>
          <p:cNvPr id="4" name="Immagine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1016000"/>
            <a:ext cx="9144001" cy="5842000"/>
          </a:xfrm>
          <a:prstGeom prst="rect">
            <a:avLst/>
          </a:prstGeom>
        </p:spPr>
      </p:pic>
    </p:spTree>
    <p:extLst>
      <p:ext uri="{BB962C8B-B14F-4D97-AF65-F5344CB8AC3E}">
        <p14:creationId xmlns:p14="http://schemas.microsoft.com/office/powerpoint/2010/main" val="31874256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pic>
        <p:nvPicPr>
          <p:cNvPr id="5" name="Immagin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400648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lstStyle/>
          <a:p>
            <a:pPr marL="0" indent="0" algn="ctr">
              <a:buNone/>
            </a:pPr>
            <a:r>
              <a:rPr lang="it-IT" dirty="0">
                <a:hlinkClick r:id="rId2"/>
              </a:rPr>
              <a:t>Reconstruction 3d de l'extérieur et de l'intérieur du bâtiment</a:t>
            </a:r>
            <a:endParaRPr lang="it-IT" dirty="0"/>
          </a:p>
        </p:txBody>
      </p:sp>
    </p:spTree>
    <p:extLst>
      <p:ext uri="{BB962C8B-B14F-4D97-AF65-F5344CB8AC3E}">
        <p14:creationId xmlns:p14="http://schemas.microsoft.com/office/powerpoint/2010/main" val="11157940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pic>
        <p:nvPicPr>
          <p:cNvPr id="4" name="Immagin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6933" y="0"/>
            <a:ext cx="5422836" cy="6858000"/>
          </a:xfrm>
          <a:prstGeom prst="rect">
            <a:avLst/>
          </a:prstGeom>
        </p:spPr>
      </p:pic>
      <p:pic>
        <p:nvPicPr>
          <p:cNvPr id="5" name="Immagine 4"/>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419600" y="0"/>
            <a:ext cx="4724400" cy="6858000"/>
          </a:xfrm>
          <a:prstGeom prst="rect">
            <a:avLst/>
          </a:prstGeom>
        </p:spPr>
      </p:pic>
    </p:spTree>
    <p:extLst>
      <p:ext uri="{BB962C8B-B14F-4D97-AF65-F5344CB8AC3E}">
        <p14:creationId xmlns:p14="http://schemas.microsoft.com/office/powerpoint/2010/main" val="21339982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10251" y="-97893"/>
            <a:ext cx="8229600" cy="1143000"/>
          </a:xfrm>
        </p:spPr>
        <p:txBody>
          <a:bodyPr>
            <a:normAutofit/>
          </a:bodyPr>
          <a:lstStyle/>
          <a:p>
            <a:r>
              <a:rPr lang="it-IT" sz="4000" dirty="0">
                <a:latin typeface="Garamond"/>
                <a:cs typeface="Garamond"/>
              </a:rPr>
              <a:t>L’Archivio della Propaganda</a:t>
            </a:r>
          </a:p>
        </p:txBody>
      </p:sp>
      <p:pic>
        <p:nvPicPr>
          <p:cNvPr id="4" name="Immagine 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863582" y="950913"/>
            <a:ext cx="4656667" cy="5856287"/>
          </a:xfrm>
          <a:prstGeom prst="rect">
            <a:avLst/>
          </a:prstGeom>
        </p:spPr>
      </p:pic>
      <p:pic>
        <p:nvPicPr>
          <p:cNvPr id="5" name="Immagine 4"/>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962384" y="967846"/>
            <a:ext cx="4576306" cy="5839354"/>
          </a:xfrm>
          <a:prstGeom prst="rect">
            <a:avLst/>
          </a:prstGeom>
        </p:spPr>
      </p:pic>
      <p:sp>
        <p:nvSpPr>
          <p:cNvPr id="6" name="CasellaDiTesto 5"/>
          <p:cNvSpPr txBox="1"/>
          <p:nvPr/>
        </p:nvSpPr>
        <p:spPr>
          <a:xfrm>
            <a:off x="10803467" y="2455333"/>
            <a:ext cx="184666"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val="3970951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4000" dirty="0"/>
              <a:t>1627</a:t>
            </a:r>
          </a:p>
        </p:txBody>
      </p:sp>
      <p:pic>
        <p:nvPicPr>
          <p:cNvPr id="4" name="Immagine 3"/>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1507051"/>
            <a:ext cx="9144000" cy="5384801"/>
          </a:xfrm>
          <a:prstGeom prst="rect">
            <a:avLst/>
          </a:prstGeom>
        </p:spPr>
      </p:pic>
    </p:spTree>
    <p:extLst>
      <p:ext uri="{BB962C8B-B14F-4D97-AF65-F5344CB8AC3E}">
        <p14:creationId xmlns:p14="http://schemas.microsoft.com/office/powerpoint/2010/main" val="32041379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0"/>
            <a:ext cx="9144001" cy="6858000"/>
          </a:xfrm>
          <a:prstGeom prst="rect">
            <a:avLst/>
          </a:prstGeom>
        </p:spPr>
      </p:pic>
    </p:spTree>
    <p:extLst>
      <p:ext uri="{BB962C8B-B14F-4D97-AF65-F5344CB8AC3E}">
        <p14:creationId xmlns:p14="http://schemas.microsoft.com/office/powerpoint/2010/main" val="2354071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 y="1016000"/>
            <a:ext cx="9144001" cy="5842000"/>
          </a:xfrm>
          <a:prstGeom prst="rect">
            <a:avLst/>
          </a:prstGeom>
        </p:spPr>
      </p:pic>
      <p:sp>
        <p:nvSpPr>
          <p:cNvPr id="5" name="CasellaDiTesto 4"/>
          <p:cNvSpPr txBox="1"/>
          <p:nvPr/>
        </p:nvSpPr>
        <p:spPr>
          <a:xfrm>
            <a:off x="2777067" y="169333"/>
            <a:ext cx="3640666" cy="707886"/>
          </a:xfrm>
          <a:prstGeom prst="rect">
            <a:avLst/>
          </a:prstGeom>
          <a:noFill/>
        </p:spPr>
        <p:txBody>
          <a:bodyPr wrap="square" rtlCol="0">
            <a:spAutoFit/>
          </a:bodyPr>
          <a:lstStyle/>
          <a:p>
            <a:pPr algn="ctr"/>
            <a:r>
              <a:rPr lang="it-IT" sz="4000" dirty="0"/>
              <a:t>1650s</a:t>
            </a:r>
          </a:p>
        </p:txBody>
      </p:sp>
    </p:spTree>
    <p:extLst>
      <p:ext uri="{BB962C8B-B14F-4D97-AF65-F5344CB8AC3E}">
        <p14:creationId xmlns:p14="http://schemas.microsoft.com/office/powerpoint/2010/main" val="21485615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376236"/>
            <a:ext cx="8229600" cy="538162"/>
          </a:xfrm>
        </p:spPr>
        <p:txBody>
          <a:bodyPr>
            <a:normAutofit fontScale="90000"/>
          </a:bodyPr>
          <a:lstStyle/>
          <a:p>
            <a:r>
              <a:rPr lang="it-IT" dirty="0"/>
              <a:t>1810</a:t>
            </a:r>
          </a:p>
        </p:txBody>
      </p:sp>
      <p:pic>
        <p:nvPicPr>
          <p:cNvPr id="6" name="Immagine 5"/>
          <p:cNvPicPr>
            <a:picLocks noChangeAspect="1"/>
          </p:cNvPicPr>
          <p:nvPr/>
        </p:nvPicPr>
        <p:blipFill>
          <a:blip r:embed="rId2"/>
          <a:stretch>
            <a:fillRect/>
          </a:stretch>
        </p:blipFill>
        <p:spPr>
          <a:xfrm>
            <a:off x="0" y="1032923"/>
            <a:ext cx="9144000" cy="5829300"/>
          </a:xfrm>
          <a:prstGeom prst="rect">
            <a:avLst/>
          </a:prstGeom>
        </p:spPr>
      </p:pic>
    </p:spTree>
    <p:extLst>
      <p:ext uri="{BB962C8B-B14F-4D97-AF65-F5344CB8AC3E}">
        <p14:creationId xmlns:p14="http://schemas.microsoft.com/office/powerpoint/2010/main" val="3696685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173040"/>
            <a:ext cx="8229600" cy="567787"/>
          </a:xfrm>
        </p:spPr>
        <p:txBody>
          <a:bodyPr>
            <a:normAutofit fontScale="90000"/>
          </a:bodyPr>
          <a:lstStyle/>
          <a:p>
            <a:r>
              <a:rPr lang="it-IT" dirty="0"/>
              <a:t>1968</a:t>
            </a:r>
          </a:p>
        </p:txBody>
      </p:sp>
      <p:pic>
        <p:nvPicPr>
          <p:cNvPr id="4" name="Immagin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842425"/>
            <a:ext cx="9144000" cy="6018609"/>
          </a:xfrm>
          <a:prstGeom prst="rect">
            <a:avLst/>
          </a:prstGeom>
        </p:spPr>
      </p:pic>
    </p:spTree>
    <p:extLst>
      <p:ext uri="{BB962C8B-B14F-4D97-AF65-F5344CB8AC3E}">
        <p14:creationId xmlns:p14="http://schemas.microsoft.com/office/powerpoint/2010/main" val="15581540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960957"/>
            <a:ext cx="9144000" cy="5908818"/>
          </a:xfrm>
          <a:prstGeom prst="rect">
            <a:avLst/>
          </a:prstGeom>
        </p:spPr>
      </p:pic>
      <p:sp>
        <p:nvSpPr>
          <p:cNvPr id="5" name="CasellaDiTesto 4"/>
          <p:cNvSpPr txBox="1"/>
          <p:nvPr/>
        </p:nvSpPr>
        <p:spPr>
          <a:xfrm>
            <a:off x="2302933" y="203202"/>
            <a:ext cx="5029200" cy="707886"/>
          </a:xfrm>
          <a:prstGeom prst="rect">
            <a:avLst/>
          </a:prstGeom>
          <a:noFill/>
        </p:spPr>
        <p:txBody>
          <a:bodyPr wrap="square" rtlCol="0">
            <a:spAutoFit/>
          </a:bodyPr>
          <a:lstStyle/>
          <a:p>
            <a:pPr algn="ctr"/>
            <a:r>
              <a:rPr lang="it-IT" sz="4000" dirty="0"/>
              <a:t>1979</a:t>
            </a:r>
          </a:p>
        </p:txBody>
      </p:sp>
    </p:spTree>
    <p:extLst>
      <p:ext uri="{BB962C8B-B14F-4D97-AF65-F5344CB8AC3E}">
        <p14:creationId xmlns:p14="http://schemas.microsoft.com/office/powerpoint/2010/main" val="36659141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3183467" cy="1143000"/>
          </a:xfrm>
        </p:spPr>
        <p:txBody>
          <a:bodyPr>
            <a:normAutofit/>
          </a:bodyPr>
          <a:lstStyle/>
          <a:p>
            <a:r>
              <a:rPr lang="it-IT" sz="4000" dirty="0"/>
              <a:t>2001-2002</a:t>
            </a:r>
          </a:p>
        </p:txBody>
      </p:sp>
      <p:pic>
        <p:nvPicPr>
          <p:cNvPr id="5" name="Immagin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182531" y="3517900"/>
            <a:ext cx="4961469" cy="3528358"/>
          </a:xfrm>
          <a:prstGeom prst="rect">
            <a:avLst/>
          </a:prstGeom>
        </p:spPr>
      </p:pic>
      <p:pic>
        <p:nvPicPr>
          <p:cNvPr id="7" name="Immagine 6"/>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2048934"/>
            <a:ext cx="4182530" cy="4809066"/>
          </a:xfrm>
          <a:prstGeom prst="rect">
            <a:avLst/>
          </a:prstGeom>
        </p:spPr>
      </p:pic>
      <p:pic>
        <p:nvPicPr>
          <p:cNvPr id="8" name="Immagine 7"/>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182531" y="0"/>
            <a:ext cx="4961469" cy="3541188"/>
          </a:xfrm>
          <a:prstGeom prst="rect">
            <a:avLst/>
          </a:prstGeom>
          <a:ln>
            <a:noFill/>
          </a:ln>
        </p:spPr>
      </p:pic>
      <p:cxnSp>
        <p:nvCxnSpPr>
          <p:cNvPr id="10" name="Connettore 2 9"/>
          <p:cNvCxnSpPr/>
          <p:nvPr/>
        </p:nvCxnSpPr>
        <p:spPr>
          <a:xfrm>
            <a:off x="5334000" y="457200"/>
            <a:ext cx="609600" cy="66040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93053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475417" y="0"/>
            <a:ext cx="5685516" cy="6858000"/>
          </a:xfrm>
          <a:prstGeom prst="rect">
            <a:avLst/>
          </a:prstGeom>
        </p:spPr>
      </p:pic>
      <p:sp>
        <p:nvSpPr>
          <p:cNvPr id="5" name="Parentesi graffa aperta 4"/>
          <p:cNvSpPr/>
          <p:nvPr/>
        </p:nvSpPr>
        <p:spPr>
          <a:xfrm>
            <a:off x="3843866" y="1236125"/>
            <a:ext cx="406404" cy="1727202"/>
          </a:xfrm>
          <a:prstGeom prst="leftBrace">
            <a:avLst/>
          </a:prstGeom>
          <a:ln>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it-IT">
              <a:solidFill>
                <a:srgbClr val="FF0000"/>
              </a:solidFill>
              <a:latin typeface="Calibri"/>
            </a:endParaRPr>
          </a:p>
        </p:txBody>
      </p:sp>
      <p:sp>
        <p:nvSpPr>
          <p:cNvPr id="6" name="Parentesi graffa aperta 5"/>
          <p:cNvSpPr/>
          <p:nvPr/>
        </p:nvSpPr>
        <p:spPr>
          <a:xfrm>
            <a:off x="3894671" y="4351857"/>
            <a:ext cx="406404" cy="1727202"/>
          </a:xfrm>
          <a:prstGeom prst="leftBrace">
            <a:avLst/>
          </a:prstGeom>
          <a:ln>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it-IT">
              <a:solidFill>
                <a:srgbClr val="FF0000"/>
              </a:solidFill>
              <a:latin typeface="Calibri"/>
            </a:endParaRPr>
          </a:p>
        </p:txBody>
      </p:sp>
      <p:sp>
        <p:nvSpPr>
          <p:cNvPr id="9" name="CasellaDiTesto 8"/>
          <p:cNvSpPr txBox="1"/>
          <p:nvPr/>
        </p:nvSpPr>
        <p:spPr>
          <a:xfrm>
            <a:off x="321733" y="934254"/>
            <a:ext cx="3031067" cy="2677656"/>
          </a:xfrm>
          <a:prstGeom prst="rect">
            <a:avLst/>
          </a:prstGeom>
          <a:noFill/>
        </p:spPr>
        <p:txBody>
          <a:bodyPr wrap="square" rtlCol="0">
            <a:spAutoFit/>
          </a:bodyPr>
          <a:lstStyle/>
          <a:p>
            <a:r>
              <a:rPr lang="it-IT" sz="2100" b="1" dirty="0">
                <a:solidFill>
                  <a:prstClr val="black"/>
                </a:solidFill>
                <a:latin typeface="Garamond"/>
                <a:cs typeface="Garamond"/>
              </a:rPr>
              <a:t>Intitolazione</a:t>
            </a:r>
            <a:r>
              <a:rPr lang="it-IT" sz="2100" dirty="0">
                <a:solidFill>
                  <a:prstClr val="black"/>
                </a:solidFill>
                <a:latin typeface="Garamond"/>
                <a:cs typeface="Garamond"/>
              </a:rPr>
              <a:t>: In </a:t>
            </a:r>
            <a:r>
              <a:rPr lang="it-IT" sz="2100" dirty="0" err="1">
                <a:solidFill>
                  <a:prstClr val="black"/>
                </a:solidFill>
                <a:latin typeface="Garamond"/>
                <a:cs typeface="Garamond"/>
              </a:rPr>
              <a:t>Congregatione</a:t>
            </a:r>
            <a:r>
              <a:rPr lang="it-IT" sz="2100" dirty="0">
                <a:solidFill>
                  <a:prstClr val="black"/>
                </a:solidFill>
                <a:latin typeface="Garamond"/>
                <a:cs typeface="Garamond"/>
              </a:rPr>
              <a:t> Generali de Propaganda Fide </a:t>
            </a:r>
            <a:r>
              <a:rPr lang="it-IT" sz="2100" dirty="0" err="1">
                <a:solidFill>
                  <a:prstClr val="black"/>
                </a:solidFill>
                <a:latin typeface="Garamond"/>
                <a:cs typeface="Garamond"/>
              </a:rPr>
              <a:t>habita</a:t>
            </a:r>
            <a:r>
              <a:rPr lang="it-IT" sz="2100" dirty="0">
                <a:solidFill>
                  <a:prstClr val="black"/>
                </a:solidFill>
                <a:latin typeface="Garamond"/>
                <a:cs typeface="Garamond"/>
              </a:rPr>
              <a:t> die 26 </a:t>
            </a:r>
            <a:r>
              <a:rPr lang="it-IT" sz="2100" dirty="0" err="1">
                <a:solidFill>
                  <a:prstClr val="black"/>
                </a:solidFill>
                <a:latin typeface="Garamond"/>
                <a:cs typeface="Garamond"/>
              </a:rPr>
              <a:t>aprilis</a:t>
            </a:r>
            <a:r>
              <a:rPr lang="it-IT" sz="2100" dirty="0">
                <a:solidFill>
                  <a:prstClr val="black"/>
                </a:solidFill>
                <a:latin typeface="Garamond"/>
                <a:cs typeface="Garamond"/>
              </a:rPr>
              <a:t> 1700 </a:t>
            </a:r>
            <a:r>
              <a:rPr lang="it-IT" sz="2100" dirty="0" err="1">
                <a:solidFill>
                  <a:prstClr val="black"/>
                </a:solidFill>
                <a:latin typeface="Garamond"/>
                <a:cs typeface="Garamond"/>
              </a:rPr>
              <a:t>interfuerunt</a:t>
            </a:r>
            <a:r>
              <a:rPr lang="it-IT" sz="2100" dirty="0">
                <a:solidFill>
                  <a:prstClr val="black"/>
                </a:solidFill>
                <a:latin typeface="Garamond"/>
                <a:cs typeface="Garamond"/>
              </a:rPr>
              <a:t> </a:t>
            </a:r>
            <a:r>
              <a:rPr lang="it-IT" sz="2100" dirty="0" err="1">
                <a:solidFill>
                  <a:prstClr val="black"/>
                </a:solidFill>
                <a:latin typeface="Garamond"/>
                <a:cs typeface="Garamond"/>
              </a:rPr>
              <a:t>E.mi</a:t>
            </a:r>
            <a:r>
              <a:rPr lang="it-IT" sz="2100" dirty="0">
                <a:solidFill>
                  <a:prstClr val="black"/>
                </a:solidFill>
                <a:latin typeface="Garamond"/>
                <a:cs typeface="Garamond"/>
              </a:rPr>
              <a:t>, et </a:t>
            </a:r>
            <a:r>
              <a:rPr lang="it-IT" sz="2100" dirty="0" err="1">
                <a:solidFill>
                  <a:prstClr val="black"/>
                </a:solidFill>
                <a:latin typeface="Garamond"/>
                <a:cs typeface="Garamond"/>
              </a:rPr>
              <a:t>R.mi</a:t>
            </a:r>
            <a:r>
              <a:rPr lang="it-IT" sz="2100" dirty="0">
                <a:solidFill>
                  <a:prstClr val="black"/>
                </a:solidFill>
                <a:latin typeface="Garamond"/>
                <a:cs typeface="Garamond"/>
              </a:rPr>
              <a:t> </a:t>
            </a:r>
            <a:r>
              <a:rPr lang="it-IT" sz="2100" dirty="0" err="1">
                <a:solidFill>
                  <a:prstClr val="black"/>
                </a:solidFill>
                <a:latin typeface="Garamond"/>
                <a:cs typeface="Garamond"/>
              </a:rPr>
              <a:t>D.ni</a:t>
            </a:r>
            <a:r>
              <a:rPr lang="it-IT" sz="2100" dirty="0">
                <a:solidFill>
                  <a:prstClr val="black"/>
                </a:solidFill>
                <a:latin typeface="Garamond"/>
                <a:cs typeface="Garamond"/>
              </a:rPr>
              <a:t> </a:t>
            </a:r>
            <a:r>
              <a:rPr lang="it-IT" sz="2100" dirty="0" err="1">
                <a:solidFill>
                  <a:prstClr val="black"/>
                </a:solidFill>
                <a:latin typeface="Garamond"/>
                <a:cs typeface="Garamond"/>
              </a:rPr>
              <a:t>Cardinales</a:t>
            </a:r>
            <a:r>
              <a:rPr lang="it-IT" sz="2100" dirty="0">
                <a:solidFill>
                  <a:prstClr val="black"/>
                </a:solidFill>
                <a:latin typeface="Garamond"/>
                <a:cs typeface="Garamond"/>
              </a:rPr>
              <a:t> </a:t>
            </a:r>
            <a:r>
              <a:rPr lang="it-IT" sz="2100" dirty="0" err="1">
                <a:solidFill>
                  <a:prstClr val="black"/>
                </a:solidFill>
                <a:latin typeface="Garamond"/>
                <a:cs typeface="Garamond"/>
              </a:rPr>
              <a:t>infrascripti</a:t>
            </a:r>
            <a:r>
              <a:rPr lang="it-IT" sz="2100" dirty="0">
                <a:solidFill>
                  <a:prstClr val="black"/>
                </a:solidFill>
                <a:latin typeface="Garamond"/>
                <a:cs typeface="Garamond"/>
              </a:rPr>
              <a:t>, </a:t>
            </a:r>
            <a:r>
              <a:rPr lang="it-IT" sz="2100" dirty="0" err="1">
                <a:solidFill>
                  <a:prstClr val="black"/>
                </a:solidFill>
                <a:latin typeface="Garamond"/>
                <a:cs typeface="Garamond"/>
              </a:rPr>
              <a:t>videlicet</a:t>
            </a:r>
            <a:r>
              <a:rPr lang="it-IT" sz="2100" dirty="0">
                <a:solidFill>
                  <a:prstClr val="black"/>
                </a:solidFill>
                <a:latin typeface="Garamond"/>
                <a:cs typeface="Garamond"/>
              </a:rPr>
              <a:t>: </a:t>
            </a:r>
            <a:r>
              <a:rPr lang="it-IT" sz="2100" dirty="0" err="1">
                <a:solidFill>
                  <a:prstClr val="black"/>
                </a:solidFill>
                <a:latin typeface="Garamond"/>
                <a:cs typeface="Garamond"/>
              </a:rPr>
              <a:t>Pauluccius</a:t>
            </a:r>
            <a:r>
              <a:rPr lang="it-IT" sz="2100" dirty="0">
                <a:solidFill>
                  <a:prstClr val="black"/>
                </a:solidFill>
                <a:latin typeface="Garamond"/>
                <a:cs typeface="Garamond"/>
              </a:rPr>
              <a:t>, </a:t>
            </a:r>
            <a:r>
              <a:rPr lang="it-IT" sz="2100" dirty="0" err="1">
                <a:solidFill>
                  <a:prstClr val="black"/>
                </a:solidFill>
                <a:latin typeface="Garamond"/>
                <a:cs typeface="Garamond"/>
              </a:rPr>
              <a:t>Nigronius</a:t>
            </a:r>
            <a:r>
              <a:rPr lang="it-IT" sz="2100" dirty="0">
                <a:solidFill>
                  <a:prstClr val="black"/>
                </a:solidFill>
                <a:latin typeface="Garamond"/>
                <a:cs typeface="Garamond"/>
              </a:rPr>
              <a:t>, </a:t>
            </a:r>
            <a:r>
              <a:rPr lang="it-IT" sz="2100" dirty="0" err="1">
                <a:solidFill>
                  <a:prstClr val="black"/>
                </a:solidFill>
                <a:latin typeface="Garamond"/>
                <a:cs typeface="Garamond"/>
              </a:rPr>
              <a:t>Panciaticus</a:t>
            </a:r>
            <a:r>
              <a:rPr lang="it-IT" sz="2100" dirty="0">
                <a:solidFill>
                  <a:prstClr val="black"/>
                </a:solidFill>
                <a:latin typeface="Garamond"/>
                <a:cs typeface="Garamond"/>
              </a:rPr>
              <a:t>...</a:t>
            </a:r>
          </a:p>
        </p:txBody>
      </p:sp>
      <p:sp>
        <p:nvSpPr>
          <p:cNvPr id="11" name="CasellaDiTesto 10"/>
          <p:cNvSpPr txBox="1"/>
          <p:nvPr/>
        </p:nvSpPr>
        <p:spPr>
          <a:xfrm>
            <a:off x="321733" y="3853442"/>
            <a:ext cx="2861734" cy="2677656"/>
          </a:xfrm>
          <a:prstGeom prst="rect">
            <a:avLst/>
          </a:prstGeom>
          <a:noFill/>
        </p:spPr>
        <p:txBody>
          <a:bodyPr wrap="square" rtlCol="0">
            <a:spAutoFit/>
          </a:bodyPr>
          <a:lstStyle/>
          <a:p>
            <a:r>
              <a:rPr lang="it-IT" sz="2100" dirty="0">
                <a:solidFill>
                  <a:prstClr val="black"/>
                </a:solidFill>
                <a:latin typeface="Garamond"/>
                <a:cs typeface="Garamond"/>
              </a:rPr>
              <a:t>(</a:t>
            </a:r>
            <a:r>
              <a:rPr lang="it-IT" sz="2100" b="1" dirty="0">
                <a:solidFill>
                  <a:prstClr val="black"/>
                </a:solidFill>
                <a:latin typeface="Garamond"/>
                <a:cs typeface="Garamond"/>
              </a:rPr>
              <a:t>Ristretto 1° </a:t>
            </a:r>
            <a:r>
              <a:rPr lang="it-IT" sz="2100" dirty="0">
                <a:solidFill>
                  <a:prstClr val="black"/>
                </a:solidFill>
                <a:latin typeface="Garamond"/>
                <a:cs typeface="Garamond"/>
              </a:rPr>
              <a:t>) </a:t>
            </a:r>
            <a:r>
              <a:rPr lang="it-IT" sz="2100" dirty="0" err="1">
                <a:solidFill>
                  <a:prstClr val="black"/>
                </a:solidFill>
                <a:latin typeface="Garamond"/>
                <a:cs typeface="Garamond"/>
              </a:rPr>
              <a:t>Relationes</a:t>
            </a:r>
            <a:r>
              <a:rPr lang="it-IT" sz="2100" dirty="0">
                <a:solidFill>
                  <a:prstClr val="black"/>
                </a:solidFill>
                <a:latin typeface="Garamond"/>
                <a:cs typeface="Garamond"/>
              </a:rPr>
              <a:t> D. </a:t>
            </a:r>
            <a:r>
              <a:rPr lang="it-IT" sz="2100" dirty="0" err="1">
                <a:solidFill>
                  <a:prstClr val="black"/>
                </a:solidFill>
                <a:latin typeface="Garamond"/>
                <a:cs typeface="Garamond"/>
              </a:rPr>
              <a:t>Secretarii</a:t>
            </a:r>
            <a:r>
              <a:rPr lang="it-IT" sz="2100" dirty="0">
                <a:solidFill>
                  <a:prstClr val="black"/>
                </a:solidFill>
                <a:latin typeface="Garamond"/>
                <a:cs typeface="Garamond"/>
              </a:rPr>
              <a:t>. Il Sacerdote Domenico </a:t>
            </a:r>
            <a:r>
              <a:rPr lang="it-IT" sz="2100" dirty="0" err="1">
                <a:solidFill>
                  <a:prstClr val="black"/>
                </a:solidFill>
                <a:latin typeface="Garamond"/>
                <a:cs typeface="Garamond"/>
              </a:rPr>
              <a:t>Bersatich</a:t>
            </a:r>
            <a:r>
              <a:rPr lang="it-IT" sz="2100" dirty="0">
                <a:solidFill>
                  <a:prstClr val="black"/>
                </a:solidFill>
                <a:latin typeface="Garamond"/>
                <a:cs typeface="Garamond"/>
              </a:rPr>
              <a:t> della Diocesi di Sebenico, già Alunno del Collegio Illirico di Loreto, e dottore di S. Teologia espone..</a:t>
            </a:r>
            <a:r>
              <a:rPr lang="it-IT" sz="2100" dirty="0">
                <a:solidFill>
                  <a:prstClr val="black"/>
                </a:solidFill>
                <a:latin typeface="Calibri"/>
              </a:rPr>
              <a:t>.</a:t>
            </a:r>
          </a:p>
        </p:txBody>
      </p:sp>
      <p:sp>
        <p:nvSpPr>
          <p:cNvPr id="12" name="CasellaDiTesto 11"/>
          <p:cNvSpPr txBox="1"/>
          <p:nvPr/>
        </p:nvSpPr>
        <p:spPr>
          <a:xfrm>
            <a:off x="321733" y="169333"/>
            <a:ext cx="3031067" cy="492443"/>
          </a:xfrm>
          <a:prstGeom prst="rect">
            <a:avLst/>
          </a:prstGeom>
          <a:noFill/>
        </p:spPr>
        <p:txBody>
          <a:bodyPr wrap="square" rtlCol="0">
            <a:spAutoFit/>
          </a:bodyPr>
          <a:lstStyle/>
          <a:p>
            <a:r>
              <a:rPr lang="it-IT" sz="2600" dirty="0">
                <a:solidFill>
                  <a:prstClr val="black"/>
                </a:solidFill>
                <a:latin typeface="Garamond"/>
                <a:cs typeface="Garamond"/>
              </a:rPr>
              <a:t>ACTA, vol. 70 (1700)</a:t>
            </a:r>
          </a:p>
        </p:txBody>
      </p:sp>
    </p:spTree>
    <p:extLst>
      <p:ext uri="{BB962C8B-B14F-4D97-AF65-F5344CB8AC3E}">
        <p14:creationId xmlns:p14="http://schemas.microsoft.com/office/powerpoint/2010/main" val="55302177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898239" y="16936"/>
            <a:ext cx="5245762" cy="6841064"/>
          </a:xfrm>
          <a:prstGeom prst="rect">
            <a:avLst/>
          </a:prstGeom>
        </p:spPr>
      </p:pic>
      <p:sp>
        <p:nvSpPr>
          <p:cNvPr id="5" name="Parentesi graffa aperta 4"/>
          <p:cNvSpPr/>
          <p:nvPr/>
        </p:nvSpPr>
        <p:spPr>
          <a:xfrm>
            <a:off x="4368795" y="5706524"/>
            <a:ext cx="508002" cy="965207"/>
          </a:xfrm>
          <a:prstGeom prst="leftBrace">
            <a:avLst/>
          </a:prstGeom>
          <a:ln>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it-IT">
              <a:solidFill>
                <a:prstClr val="black"/>
              </a:solidFill>
              <a:latin typeface="Calibri"/>
            </a:endParaRPr>
          </a:p>
        </p:txBody>
      </p:sp>
      <p:sp>
        <p:nvSpPr>
          <p:cNvPr id="6" name="Parentesi graffa aperta 5"/>
          <p:cNvSpPr/>
          <p:nvPr/>
        </p:nvSpPr>
        <p:spPr>
          <a:xfrm>
            <a:off x="4402661" y="711189"/>
            <a:ext cx="508002" cy="677343"/>
          </a:xfrm>
          <a:prstGeom prst="leftBrace">
            <a:avLst/>
          </a:prstGeom>
          <a:ln>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it-IT">
              <a:solidFill>
                <a:prstClr val="black"/>
              </a:solidFill>
              <a:latin typeface="Calibri"/>
            </a:endParaRPr>
          </a:p>
        </p:txBody>
      </p:sp>
      <p:sp>
        <p:nvSpPr>
          <p:cNvPr id="7" name="Parentesi graffa aperta 6"/>
          <p:cNvSpPr/>
          <p:nvPr/>
        </p:nvSpPr>
        <p:spPr>
          <a:xfrm>
            <a:off x="4343392" y="1794924"/>
            <a:ext cx="558795" cy="3691471"/>
          </a:xfrm>
          <a:prstGeom prst="leftBrace">
            <a:avLst/>
          </a:prstGeom>
          <a:ln>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it-IT">
              <a:solidFill>
                <a:srgbClr val="FF0000"/>
              </a:solidFill>
              <a:latin typeface="Calibri"/>
            </a:endParaRPr>
          </a:p>
        </p:txBody>
      </p:sp>
      <p:sp>
        <p:nvSpPr>
          <p:cNvPr id="8" name="CasellaDiTesto 7"/>
          <p:cNvSpPr txBox="1"/>
          <p:nvPr/>
        </p:nvSpPr>
        <p:spPr>
          <a:xfrm>
            <a:off x="457198" y="558800"/>
            <a:ext cx="3268133" cy="769441"/>
          </a:xfrm>
          <a:prstGeom prst="rect">
            <a:avLst/>
          </a:prstGeom>
          <a:noFill/>
        </p:spPr>
        <p:txBody>
          <a:bodyPr wrap="square" rtlCol="0">
            <a:spAutoFit/>
          </a:bodyPr>
          <a:lstStyle/>
          <a:p>
            <a:r>
              <a:rPr lang="it-IT" sz="2200" b="1" dirty="0" err="1">
                <a:solidFill>
                  <a:prstClr val="black"/>
                </a:solidFill>
                <a:latin typeface="Garamond"/>
                <a:cs typeface="Garamond"/>
              </a:rPr>
              <a:t>Rescriptum</a:t>
            </a:r>
            <a:r>
              <a:rPr lang="it-IT" sz="2200" b="1" dirty="0">
                <a:solidFill>
                  <a:prstClr val="black"/>
                </a:solidFill>
                <a:latin typeface="Garamond"/>
                <a:cs typeface="Garamond"/>
              </a:rPr>
              <a:t> 1°</a:t>
            </a:r>
            <a:r>
              <a:rPr lang="it-IT" sz="2200" dirty="0">
                <a:solidFill>
                  <a:prstClr val="black"/>
                </a:solidFill>
                <a:latin typeface="Garamond"/>
                <a:cs typeface="Garamond"/>
              </a:rPr>
              <a:t>: </a:t>
            </a:r>
          </a:p>
          <a:p>
            <a:r>
              <a:rPr lang="it-IT" sz="2200" dirty="0" err="1">
                <a:solidFill>
                  <a:prstClr val="black"/>
                </a:solidFill>
                <a:latin typeface="Garamond"/>
                <a:cs typeface="Garamond"/>
              </a:rPr>
              <a:t>Scribatur</a:t>
            </a:r>
            <a:r>
              <a:rPr lang="it-IT" sz="2200" dirty="0">
                <a:solidFill>
                  <a:prstClr val="black"/>
                </a:solidFill>
                <a:latin typeface="Garamond"/>
                <a:cs typeface="Garamond"/>
              </a:rPr>
              <a:t> Episcopo.</a:t>
            </a:r>
          </a:p>
        </p:txBody>
      </p:sp>
      <p:sp>
        <p:nvSpPr>
          <p:cNvPr id="9" name="CasellaDiTesto 8"/>
          <p:cNvSpPr txBox="1"/>
          <p:nvPr/>
        </p:nvSpPr>
        <p:spPr>
          <a:xfrm>
            <a:off x="457198" y="5706524"/>
            <a:ext cx="3064933" cy="769441"/>
          </a:xfrm>
          <a:prstGeom prst="rect">
            <a:avLst/>
          </a:prstGeom>
          <a:noFill/>
        </p:spPr>
        <p:txBody>
          <a:bodyPr wrap="square" rtlCol="0">
            <a:spAutoFit/>
          </a:bodyPr>
          <a:lstStyle/>
          <a:p>
            <a:r>
              <a:rPr lang="it-IT" sz="2200" b="1" dirty="0" err="1">
                <a:solidFill>
                  <a:prstClr val="black"/>
                </a:solidFill>
                <a:latin typeface="Garamond"/>
                <a:cs typeface="Garamond"/>
              </a:rPr>
              <a:t>Rescriptum</a:t>
            </a:r>
            <a:r>
              <a:rPr lang="it-IT" sz="2200" b="1" dirty="0">
                <a:solidFill>
                  <a:prstClr val="black"/>
                </a:solidFill>
                <a:latin typeface="Garamond"/>
                <a:cs typeface="Garamond"/>
              </a:rPr>
              <a:t> 2°…</a:t>
            </a:r>
            <a:r>
              <a:rPr lang="it-IT" sz="2200" dirty="0">
                <a:solidFill>
                  <a:prstClr val="black"/>
                </a:solidFill>
                <a:latin typeface="Garamond"/>
                <a:cs typeface="Garamond"/>
              </a:rPr>
              <a:t>: Ad </a:t>
            </a:r>
            <a:r>
              <a:rPr lang="it-IT" sz="2200" dirty="0" err="1">
                <a:solidFill>
                  <a:prstClr val="black"/>
                </a:solidFill>
                <a:latin typeface="Garamond"/>
                <a:cs typeface="Garamond"/>
              </a:rPr>
              <a:t>Sanctum</a:t>
            </a:r>
            <a:r>
              <a:rPr lang="it-IT" sz="2200" dirty="0">
                <a:solidFill>
                  <a:prstClr val="black"/>
                </a:solidFill>
                <a:latin typeface="Garamond"/>
                <a:cs typeface="Garamond"/>
              </a:rPr>
              <a:t> </a:t>
            </a:r>
            <a:r>
              <a:rPr lang="it-IT" sz="2200" dirty="0" err="1">
                <a:solidFill>
                  <a:prstClr val="black"/>
                </a:solidFill>
                <a:latin typeface="Garamond"/>
                <a:cs typeface="Garamond"/>
              </a:rPr>
              <a:t>Officium</a:t>
            </a:r>
            <a:endParaRPr lang="it-IT" sz="2200" dirty="0">
              <a:solidFill>
                <a:prstClr val="black"/>
              </a:solidFill>
              <a:latin typeface="Garamond"/>
              <a:cs typeface="Garamond"/>
            </a:endParaRPr>
          </a:p>
        </p:txBody>
      </p:sp>
      <p:sp>
        <p:nvSpPr>
          <p:cNvPr id="10" name="CasellaDiTesto 9"/>
          <p:cNvSpPr txBox="1"/>
          <p:nvPr/>
        </p:nvSpPr>
        <p:spPr>
          <a:xfrm>
            <a:off x="457200" y="2861724"/>
            <a:ext cx="2946400" cy="1446550"/>
          </a:xfrm>
          <a:prstGeom prst="rect">
            <a:avLst/>
          </a:prstGeom>
          <a:noFill/>
        </p:spPr>
        <p:txBody>
          <a:bodyPr wrap="square" rtlCol="0">
            <a:spAutoFit/>
          </a:bodyPr>
          <a:lstStyle/>
          <a:p>
            <a:r>
              <a:rPr lang="it-IT" sz="2200" dirty="0">
                <a:solidFill>
                  <a:prstClr val="black"/>
                </a:solidFill>
                <a:latin typeface="Garamond"/>
                <a:cs typeface="Garamond"/>
              </a:rPr>
              <a:t>(</a:t>
            </a:r>
            <a:r>
              <a:rPr lang="it-IT" sz="2200" b="1" dirty="0">
                <a:solidFill>
                  <a:prstClr val="black"/>
                </a:solidFill>
                <a:latin typeface="Garamond"/>
                <a:cs typeface="Garamond"/>
              </a:rPr>
              <a:t>Ristretto 2° punto </a:t>
            </a:r>
            <a:r>
              <a:rPr lang="it-IT" sz="2200" b="1" dirty="0" err="1">
                <a:solidFill>
                  <a:prstClr val="black"/>
                </a:solidFill>
                <a:latin typeface="Garamond"/>
                <a:cs typeface="Garamond"/>
              </a:rPr>
              <a:t>etc</a:t>
            </a:r>
            <a:r>
              <a:rPr lang="it-IT" sz="2200" b="1" dirty="0">
                <a:solidFill>
                  <a:prstClr val="black"/>
                </a:solidFill>
                <a:latin typeface="Garamond"/>
                <a:cs typeface="Garamond"/>
              </a:rPr>
              <a:t>: </a:t>
            </a:r>
            <a:r>
              <a:rPr lang="fr-CA" sz="2200" dirty="0" err="1">
                <a:solidFill>
                  <a:prstClr val="black"/>
                </a:solidFill>
                <a:latin typeface="Garamond"/>
                <a:cs typeface="Garamond"/>
              </a:rPr>
              <a:t>Richiesta</a:t>
            </a:r>
            <a:r>
              <a:rPr lang="fr-CA" sz="2200" dirty="0">
                <a:solidFill>
                  <a:prstClr val="black"/>
                </a:solidFill>
                <a:latin typeface="Garamond"/>
                <a:cs typeface="Garamond"/>
              </a:rPr>
              <a:t> di </a:t>
            </a:r>
            <a:r>
              <a:rPr lang="fr-CA" sz="2200" dirty="0" err="1">
                <a:solidFill>
                  <a:prstClr val="black"/>
                </a:solidFill>
                <a:latin typeface="Garamond"/>
                <a:cs typeface="Garamond"/>
              </a:rPr>
              <a:t>concessione</a:t>
            </a:r>
            <a:r>
              <a:rPr lang="fr-CA" sz="2200" dirty="0">
                <a:solidFill>
                  <a:prstClr val="black"/>
                </a:solidFill>
                <a:latin typeface="Garamond"/>
                <a:cs typeface="Garamond"/>
              </a:rPr>
              <a:t> di </a:t>
            </a:r>
            <a:r>
              <a:rPr lang="fr-CA" sz="2200" dirty="0" err="1">
                <a:solidFill>
                  <a:prstClr val="black"/>
                </a:solidFill>
                <a:latin typeface="Garamond"/>
                <a:cs typeface="Garamond"/>
              </a:rPr>
              <a:t>facoltà</a:t>
            </a:r>
            <a:r>
              <a:rPr lang="fr-CA" sz="2200" dirty="0">
                <a:solidFill>
                  <a:prstClr val="black"/>
                </a:solidFill>
                <a:latin typeface="Garamond"/>
                <a:cs typeface="Garamond"/>
              </a:rPr>
              <a:t> </a:t>
            </a:r>
            <a:r>
              <a:rPr lang="fr-CA" sz="2200" dirty="0" err="1">
                <a:solidFill>
                  <a:prstClr val="black"/>
                </a:solidFill>
                <a:latin typeface="Garamond"/>
                <a:cs typeface="Garamond"/>
              </a:rPr>
              <a:t>missionarie</a:t>
            </a:r>
            <a:r>
              <a:rPr lang="fr-CA" sz="2200" dirty="0">
                <a:solidFill>
                  <a:prstClr val="black"/>
                </a:solidFill>
                <a:latin typeface="Garamond"/>
                <a:cs typeface="Garamond"/>
              </a:rPr>
              <a:t> per i </a:t>
            </a:r>
            <a:r>
              <a:rPr lang="fr-CA" sz="2200" dirty="0" err="1">
                <a:solidFill>
                  <a:prstClr val="black"/>
                </a:solidFill>
                <a:latin typeface="Garamond"/>
                <a:cs typeface="Garamond"/>
              </a:rPr>
              <a:t>religiosi</a:t>
            </a:r>
            <a:r>
              <a:rPr lang="fr-CA" sz="2200" dirty="0">
                <a:solidFill>
                  <a:prstClr val="black"/>
                </a:solidFill>
                <a:latin typeface="Garamond"/>
                <a:cs typeface="Garamond"/>
              </a:rPr>
              <a:t> </a:t>
            </a:r>
            <a:r>
              <a:rPr lang="fr-CA" sz="2200" dirty="0" err="1">
                <a:solidFill>
                  <a:prstClr val="black"/>
                </a:solidFill>
                <a:latin typeface="Garamond"/>
                <a:cs typeface="Garamond"/>
              </a:rPr>
              <a:t>locali</a:t>
            </a:r>
            <a:r>
              <a:rPr lang="it-IT" sz="2200" dirty="0">
                <a:solidFill>
                  <a:prstClr val="black"/>
                </a:solidFill>
                <a:latin typeface="Garamond"/>
                <a:cs typeface="Garamond"/>
              </a:rPr>
              <a:t>)</a:t>
            </a:r>
          </a:p>
        </p:txBody>
      </p:sp>
    </p:spTree>
    <p:extLst>
      <p:ext uri="{BB962C8B-B14F-4D97-AF65-F5344CB8AC3E}">
        <p14:creationId xmlns:p14="http://schemas.microsoft.com/office/powerpoint/2010/main" val="87451220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fr-CA" sz="3600" b="1" dirty="0">
                <a:latin typeface="Garamond"/>
                <a:cs typeface="Garamond"/>
              </a:rPr>
              <a:t>La « protection » de la France</a:t>
            </a:r>
          </a:p>
        </p:txBody>
      </p:sp>
      <p:pic>
        <p:nvPicPr>
          <p:cNvPr id="4" name="Immagine 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1886856"/>
            <a:ext cx="9144000" cy="4971143"/>
          </a:xfrm>
          <a:prstGeom prst="rect">
            <a:avLst/>
          </a:prstGeom>
        </p:spPr>
      </p:pic>
      <p:sp>
        <p:nvSpPr>
          <p:cNvPr id="5" name="CasellaDiTesto 4"/>
          <p:cNvSpPr txBox="1"/>
          <p:nvPr/>
        </p:nvSpPr>
        <p:spPr>
          <a:xfrm>
            <a:off x="5588001" y="2050142"/>
            <a:ext cx="3338285" cy="1200329"/>
          </a:xfrm>
          <a:prstGeom prst="rect">
            <a:avLst/>
          </a:prstGeom>
          <a:noFill/>
        </p:spPr>
        <p:txBody>
          <a:bodyPr wrap="square" rtlCol="0">
            <a:spAutoFit/>
          </a:bodyPr>
          <a:lstStyle/>
          <a:p>
            <a:r>
              <a:rPr lang="it-IT" dirty="0">
                <a:solidFill>
                  <a:schemeClr val="bg1"/>
                </a:solidFill>
              </a:rPr>
              <a:t> L'</a:t>
            </a:r>
            <a:r>
              <a:rPr lang="it-IT" dirty="0" err="1">
                <a:solidFill>
                  <a:schemeClr val="bg1"/>
                </a:solidFill>
              </a:rPr>
              <a:t>ambassadeur</a:t>
            </a:r>
            <a:r>
              <a:rPr lang="it-IT" dirty="0">
                <a:solidFill>
                  <a:schemeClr val="bg1"/>
                </a:solidFill>
              </a:rPr>
              <a:t> de France Charles de Ferriol </a:t>
            </a:r>
            <a:r>
              <a:rPr lang="it-IT" dirty="0" err="1">
                <a:solidFill>
                  <a:schemeClr val="bg1"/>
                </a:solidFill>
              </a:rPr>
              <a:t>présente</a:t>
            </a:r>
            <a:r>
              <a:rPr lang="it-IT" dirty="0">
                <a:solidFill>
                  <a:schemeClr val="bg1"/>
                </a:solidFill>
              </a:rPr>
              <a:t> </a:t>
            </a:r>
            <a:r>
              <a:rPr lang="it-IT" dirty="0" err="1">
                <a:solidFill>
                  <a:schemeClr val="bg1"/>
                </a:solidFill>
              </a:rPr>
              <a:t>ses</a:t>
            </a:r>
            <a:r>
              <a:rPr lang="it-IT" dirty="0">
                <a:solidFill>
                  <a:schemeClr val="bg1"/>
                </a:solidFill>
              </a:rPr>
              <a:t> </a:t>
            </a:r>
            <a:r>
              <a:rPr lang="it-IT" dirty="0" err="1">
                <a:solidFill>
                  <a:schemeClr val="bg1"/>
                </a:solidFill>
              </a:rPr>
              <a:t>lettres</a:t>
            </a:r>
            <a:r>
              <a:rPr lang="it-IT" dirty="0">
                <a:solidFill>
                  <a:schemeClr val="bg1"/>
                </a:solidFill>
              </a:rPr>
              <a:t> de </a:t>
            </a:r>
            <a:r>
              <a:rPr lang="it-IT" dirty="0" err="1">
                <a:solidFill>
                  <a:schemeClr val="bg1"/>
                </a:solidFill>
              </a:rPr>
              <a:t>créance</a:t>
            </a:r>
            <a:r>
              <a:rPr lang="it-IT" dirty="0">
                <a:solidFill>
                  <a:schemeClr val="bg1"/>
                </a:solidFill>
              </a:rPr>
              <a:t> </a:t>
            </a:r>
            <a:r>
              <a:rPr lang="it-IT" dirty="0" err="1">
                <a:solidFill>
                  <a:schemeClr val="bg1"/>
                </a:solidFill>
              </a:rPr>
              <a:t>au</a:t>
            </a:r>
            <a:r>
              <a:rPr lang="it-IT" dirty="0">
                <a:solidFill>
                  <a:schemeClr val="bg1"/>
                </a:solidFill>
              </a:rPr>
              <a:t> sultan Ahmed III (Jean-</a:t>
            </a:r>
            <a:r>
              <a:rPr lang="it-IT" dirty="0" err="1">
                <a:solidFill>
                  <a:schemeClr val="bg1"/>
                </a:solidFill>
              </a:rPr>
              <a:t>Baptiste</a:t>
            </a:r>
            <a:r>
              <a:rPr lang="it-IT" dirty="0">
                <a:solidFill>
                  <a:schemeClr val="bg1"/>
                </a:solidFill>
              </a:rPr>
              <a:t> van </a:t>
            </a:r>
            <a:r>
              <a:rPr lang="it-IT" dirty="0" err="1">
                <a:solidFill>
                  <a:schemeClr val="bg1"/>
                </a:solidFill>
              </a:rPr>
              <a:t>Mour</a:t>
            </a:r>
            <a:r>
              <a:rPr lang="it-IT" dirty="0">
                <a:solidFill>
                  <a:schemeClr val="bg1"/>
                </a:solidFill>
              </a:rPr>
              <a:t>, 1699)</a:t>
            </a:r>
          </a:p>
        </p:txBody>
      </p:sp>
    </p:spTree>
    <p:extLst>
      <p:ext uri="{BB962C8B-B14F-4D97-AF65-F5344CB8AC3E}">
        <p14:creationId xmlns:p14="http://schemas.microsoft.com/office/powerpoint/2010/main" val="28272969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3361970"/>
            <a:ext cx="5505576" cy="3496158"/>
          </a:xfrm>
          <a:prstGeom prst="rect">
            <a:avLst/>
          </a:prstGeom>
        </p:spPr>
      </p:pic>
      <p:pic>
        <p:nvPicPr>
          <p:cNvPr id="5"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737429" y="0"/>
            <a:ext cx="5406572" cy="3361970"/>
          </a:xfrm>
          <a:prstGeom prst="rect">
            <a:avLst/>
          </a:prstGeom>
          <a:noFill/>
          <a:ln w="9525">
            <a:noFill/>
            <a:miter lim="800000"/>
            <a:headEnd/>
            <a:tailEnd/>
          </a:ln>
        </p:spPr>
      </p:pic>
      <p:sp>
        <p:nvSpPr>
          <p:cNvPr id="6" name="CasellaDiTesto 5"/>
          <p:cNvSpPr txBox="1"/>
          <p:nvPr/>
        </p:nvSpPr>
        <p:spPr>
          <a:xfrm>
            <a:off x="471715" y="272143"/>
            <a:ext cx="2975429" cy="2723823"/>
          </a:xfrm>
          <a:prstGeom prst="rect">
            <a:avLst/>
          </a:prstGeom>
          <a:noFill/>
        </p:spPr>
        <p:txBody>
          <a:bodyPr wrap="square" rtlCol="0">
            <a:spAutoFit/>
          </a:bodyPr>
          <a:lstStyle/>
          <a:p>
            <a:r>
              <a:rPr lang="it-IT" sz="1900" dirty="0">
                <a:latin typeface="Garamond"/>
                <a:cs typeface="Garamond"/>
              </a:rPr>
              <a:t>Lettera dell’ambasciatore francese </a:t>
            </a:r>
            <a:r>
              <a:rPr lang="it-IT" sz="1900" dirty="0" err="1">
                <a:latin typeface="Garamond"/>
                <a:cs typeface="Garamond"/>
              </a:rPr>
              <a:t>Chateauneuf</a:t>
            </a:r>
            <a:r>
              <a:rPr lang="it-IT" sz="1900" dirty="0">
                <a:latin typeface="Garamond"/>
                <a:cs typeface="Garamond"/>
              </a:rPr>
              <a:t>, 1692 : </a:t>
            </a:r>
          </a:p>
          <a:p>
            <a:endParaRPr lang="it-IT" sz="1900" dirty="0">
              <a:latin typeface="Garamond"/>
              <a:cs typeface="Garamond"/>
            </a:endParaRPr>
          </a:p>
          <a:p>
            <a:r>
              <a:rPr lang="it-IT" sz="1900" dirty="0">
                <a:latin typeface="Garamond"/>
                <a:cs typeface="Garamond"/>
              </a:rPr>
              <a:t>« In virtù di un comando [del sultano] i padri gesuiti si sono stabiliti a Erzurum [Turchia orientale] dove avevo fatto installare un armeno come console del Re di Francia</a:t>
            </a:r>
            <a:r>
              <a:rPr lang="mr-IN" sz="1900" dirty="0">
                <a:latin typeface="Garamond"/>
                <a:cs typeface="Garamond"/>
              </a:rPr>
              <a:t>…</a:t>
            </a:r>
            <a:endParaRPr lang="it-IT" sz="1900" dirty="0">
              <a:latin typeface="Garamond"/>
              <a:cs typeface="Garamond"/>
            </a:endParaRPr>
          </a:p>
        </p:txBody>
      </p:sp>
      <p:sp>
        <p:nvSpPr>
          <p:cNvPr id="7" name="CasellaDiTesto 6"/>
          <p:cNvSpPr txBox="1"/>
          <p:nvPr/>
        </p:nvSpPr>
        <p:spPr>
          <a:xfrm>
            <a:off x="5543488" y="3394341"/>
            <a:ext cx="3583995" cy="3308598"/>
          </a:xfrm>
          <a:prstGeom prst="rect">
            <a:avLst/>
          </a:prstGeom>
          <a:noFill/>
        </p:spPr>
        <p:txBody>
          <a:bodyPr wrap="square" rtlCol="0">
            <a:spAutoFit/>
          </a:bodyPr>
          <a:lstStyle/>
          <a:p>
            <a:r>
              <a:rPr lang="en-GB" sz="1900" dirty="0">
                <a:latin typeface="Garamond"/>
                <a:cs typeface="Garamond"/>
              </a:rPr>
              <a:t>…</a:t>
            </a:r>
            <a:r>
              <a:rPr lang="en-GB" sz="1900" dirty="0" err="1">
                <a:latin typeface="Garamond"/>
                <a:cs typeface="Garamond"/>
              </a:rPr>
              <a:t>altri</a:t>
            </a:r>
            <a:r>
              <a:rPr lang="en-GB" sz="1900" dirty="0">
                <a:latin typeface="Garamond"/>
                <a:cs typeface="Garamond"/>
              </a:rPr>
              <a:t> </a:t>
            </a:r>
            <a:r>
              <a:rPr lang="en-GB" sz="1900" dirty="0" err="1">
                <a:latin typeface="Garamond"/>
                <a:cs typeface="Garamond"/>
              </a:rPr>
              <a:t>dei</a:t>
            </a:r>
            <a:r>
              <a:rPr lang="en-GB" sz="1900" dirty="0">
                <a:latin typeface="Garamond"/>
                <a:cs typeface="Garamond"/>
              </a:rPr>
              <a:t> </a:t>
            </a:r>
            <a:r>
              <a:rPr lang="en-GB" sz="1900" dirty="0" err="1">
                <a:latin typeface="Garamond"/>
                <a:cs typeface="Garamond"/>
              </a:rPr>
              <a:t>loro</a:t>
            </a:r>
            <a:r>
              <a:rPr lang="en-GB" sz="1900" dirty="0">
                <a:latin typeface="Garamond"/>
                <a:cs typeface="Garamond"/>
              </a:rPr>
              <a:t> </a:t>
            </a:r>
            <a:r>
              <a:rPr lang="en-GB" sz="1900" dirty="0" err="1">
                <a:latin typeface="Garamond"/>
                <a:cs typeface="Garamond"/>
              </a:rPr>
              <a:t>Missionari</a:t>
            </a:r>
            <a:r>
              <a:rPr lang="en-GB" sz="1900" dirty="0">
                <a:latin typeface="Garamond"/>
                <a:cs typeface="Garamond"/>
              </a:rPr>
              <a:t> </a:t>
            </a:r>
            <a:r>
              <a:rPr lang="en-GB" sz="1900" dirty="0" err="1">
                <a:latin typeface="Garamond"/>
                <a:cs typeface="Garamond"/>
              </a:rPr>
              <a:t>si</a:t>
            </a:r>
            <a:r>
              <a:rPr lang="en-GB" sz="1900" dirty="0">
                <a:latin typeface="Garamond"/>
                <a:cs typeface="Garamond"/>
              </a:rPr>
              <a:t> </a:t>
            </a:r>
            <a:r>
              <a:rPr lang="en-GB" sz="1900" dirty="0" err="1">
                <a:latin typeface="Garamond"/>
                <a:cs typeface="Garamond"/>
              </a:rPr>
              <a:t>erano</a:t>
            </a:r>
            <a:r>
              <a:rPr lang="en-GB" sz="1900" dirty="0">
                <a:latin typeface="Garamond"/>
                <a:cs typeface="Garamond"/>
              </a:rPr>
              <a:t> </a:t>
            </a:r>
            <a:r>
              <a:rPr lang="en-GB" sz="1900" dirty="0" err="1">
                <a:latin typeface="Garamond"/>
                <a:cs typeface="Garamond"/>
              </a:rPr>
              <a:t>stabiliti</a:t>
            </a:r>
            <a:r>
              <a:rPr lang="en-GB" sz="1900" dirty="0">
                <a:latin typeface="Garamond"/>
                <a:cs typeface="Garamond"/>
              </a:rPr>
              <a:t> a </a:t>
            </a:r>
            <a:r>
              <a:rPr lang="en-GB" sz="1900" dirty="0" err="1">
                <a:latin typeface="Garamond"/>
                <a:cs typeface="Garamond"/>
              </a:rPr>
              <a:t>Trebisonda</a:t>
            </a:r>
            <a:r>
              <a:rPr lang="en-GB" sz="1900" dirty="0">
                <a:latin typeface="Garamond"/>
                <a:cs typeface="Garamond"/>
              </a:rPr>
              <a:t> </a:t>
            </a:r>
            <a:r>
              <a:rPr lang="en-GB" sz="1900" dirty="0" err="1">
                <a:latin typeface="Garamond"/>
                <a:cs typeface="Garamond"/>
              </a:rPr>
              <a:t>senza</a:t>
            </a:r>
            <a:r>
              <a:rPr lang="en-GB" sz="1900" dirty="0">
                <a:latin typeface="Garamond"/>
                <a:cs typeface="Garamond"/>
              </a:rPr>
              <a:t> aver </a:t>
            </a:r>
            <a:r>
              <a:rPr lang="en-GB" sz="1900" dirty="0" err="1">
                <a:latin typeface="Garamond"/>
                <a:cs typeface="Garamond"/>
              </a:rPr>
              <a:t>preso</a:t>
            </a:r>
            <a:r>
              <a:rPr lang="en-GB" sz="1900" dirty="0">
                <a:latin typeface="Garamond"/>
                <a:cs typeface="Garamond"/>
              </a:rPr>
              <a:t> la </a:t>
            </a:r>
            <a:r>
              <a:rPr lang="en-GB" sz="1900" dirty="0" err="1">
                <a:latin typeface="Garamond"/>
                <a:cs typeface="Garamond"/>
              </a:rPr>
              <a:t>precauzione</a:t>
            </a:r>
            <a:r>
              <a:rPr lang="en-GB" sz="1900" dirty="0">
                <a:latin typeface="Garamond"/>
                <a:cs typeface="Garamond"/>
              </a:rPr>
              <a:t> di </a:t>
            </a:r>
            <a:r>
              <a:rPr lang="en-GB" sz="1900" dirty="0" err="1">
                <a:latin typeface="Garamond"/>
                <a:cs typeface="Garamond"/>
              </a:rPr>
              <a:t>farvi</a:t>
            </a:r>
            <a:r>
              <a:rPr lang="en-GB" sz="1900" dirty="0">
                <a:latin typeface="Garamond"/>
                <a:cs typeface="Garamond"/>
              </a:rPr>
              <a:t> </a:t>
            </a:r>
            <a:r>
              <a:rPr lang="en-GB" sz="1900" dirty="0" err="1">
                <a:latin typeface="Garamond"/>
                <a:cs typeface="Garamond"/>
              </a:rPr>
              <a:t>nominare</a:t>
            </a:r>
            <a:r>
              <a:rPr lang="en-GB" sz="1900" dirty="0">
                <a:latin typeface="Garamond"/>
                <a:cs typeface="Garamond"/>
              </a:rPr>
              <a:t> un Console, </a:t>
            </a:r>
            <a:r>
              <a:rPr lang="en-GB" sz="1900" dirty="0" err="1">
                <a:latin typeface="Garamond"/>
                <a:cs typeface="Garamond"/>
              </a:rPr>
              <a:t>spno</a:t>
            </a:r>
            <a:r>
              <a:rPr lang="en-GB" sz="1900" dirty="0">
                <a:latin typeface="Garamond"/>
                <a:cs typeface="Garamond"/>
              </a:rPr>
              <a:t> </a:t>
            </a:r>
            <a:r>
              <a:rPr lang="en-GB" sz="1900" dirty="0" err="1">
                <a:latin typeface="Garamond"/>
                <a:cs typeface="Garamond"/>
              </a:rPr>
              <a:t>stati</a:t>
            </a:r>
            <a:r>
              <a:rPr lang="en-GB" sz="1900" dirty="0">
                <a:latin typeface="Garamond"/>
                <a:cs typeface="Garamond"/>
              </a:rPr>
              <a:t> </a:t>
            </a:r>
            <a:r>
              <a:rPr lang="en-GB" sz="1900" dirty="0" err="1">
                <a:latin typeface="Garamond"/>
                <a:cs typeface="Garamond"/>
              </a:rPr>
              <a:t>tollerati</a:t>
            </a:r>
            <a:r>
              <a:rPr lang="en-GB" sz="1900" dirty="0">
                <a:latin typeface="Garamond"/>
                <a:cs typeface="Garamond"/>
              </a:rPr>
              <a:t> per un anno, ma [...] </a:t>
            </a:r>
            <a:r>
              <a:rPr lang="en-GB" sz="1900" dirty="0" err="1">
                <a:latin typeface="Garamond"/>
                <a:cs typeface="Garamond"/>
              </a:rPr>
              <a:t>avendo</a:t>
            </a:r>
            <a:r>
              <a:rPr lang="en-GB" sz="1900" dirty="0">
                <a:latin typeface="Garamond"/>
                <a:cs typeface="Garamond"/>
              </a:rPr>
              <a:t> </a:t>
            </a:r>
            <a:r>
              <a:rPr lang="en-GB" sz="1900" dirty="0" err="1">
                <a:latin typeface="Garamond"/>
                <a:cs typeface="Garamond"/>
              </a:rPr>
              <a:t>il</a:t>
            </a:r>
            <a:r>
              <a:rPr lang="en-GB" sz="1900" dirty="0">
                <a:latin typeface="Garamond"/>
                <a:cs typeface="Garamond"/>
              </a:rPr>
              <a:t> </a:t>
            </a:r>
            <a:r>
              <a:rPr lang="en-GB" sz="1900" dirty="0" err="1">
                <a:latin typeface="Garamond"/>
                <a:cs typeface="Garamond"/>
              </a:rPr>
              <a:t>Pascià</a:t>
            </a:r>
            <a:r>
              <a:rPr lang="en-GB" sz="1900" dirty="0">
                <a:latin typeface="Garamond"/>
                <a:cs typeface="Garamond"/>
              </a:rPr>
              <a:t> </a:t>
            </a:r>
            <a:r>
              <a:rPr lang="en-GB" sz="1900" dirty="0" err="1">
                <a:latin typeface="Garamond"/>
                <a:cs typeface="Garamond"/>
              </a:rPr>
              <a:t>avuto</a:t>
            </a:r>
            <a:r>
              <a:rPr lang="en-GB" sz="1900" dirty="0">
                <a:latin typeface="Garamond"/>
                <a:cs typeface="Garamond"/>
              </a:rPr>
              <a:t> </a:t>
            </a:r>
            <a:r>
              <a:rPr lang="en-GB" sz="1900" dirty="0" err="1">
                <a:latin typeface="Garamond"/>
                <a:cs typeface="Garamond"/>
              </a:rPr>
              <a:t>motivo</a:t>
            </a:r>
            <a:r>
              <a:rPr lang="en-GB" sz="1900" dirty="0">
                <a:latin typeface="Garamond"/>
                <a:cs typeface="Garamond"/>
              </a:rPr>
              <a:t> di </a:t>
            </a:r>
            <a:r>
              <a:rPr lang="en-GB" sz="1900" dirty="0" err="1">
                <a:latin typeface="Garamond"/>
                <a:cs typeface="Garamond"/>
              </a:rPr>
              <a:t>esaminare</a:t>
            </a:r>
            <a:r>
              <a:rPr lang="en-GB" sz="1900" dirty="0">
                <a:latin typeface="Garamond"/>
                <a:cs typeface="Garamond"/>
              </a:rPr>
              <a:t> </a:t>
            </a:r>
            <a:r>
              <a:rPr lang="en-GB" sz="1900" dirty="0" err="1">
                <a:latin typeface="Garamond"/>
                <a:cs typeface="Garamond"/>
              </a:rPr>
              <a:t>il</a:t>
            </a:r>
            <a:r>
              <a:rPr lang="en-GB" sz="1900" dirty="0">
                <a:latin typeface="Garamond"/>
                <a:cs typeface="Garamond"/>
              </a:rPr>
              <a:t> </a:t>
            </a:r>
            <a:r>
              <a:rPr lang="en-GB" sz="1900" dirty="0" err="1">
                <a:latin typeface="Garamond"/>
                <a:cs typeface="Garamond"/>
              </a:rPr>
              <a:t>loro</a:t>
            </a:r>
            <a:r>
              <a:rPr lang="en-GB" sz="1900" dirty="0">
                <a:latin typeface="Garamond"/>
                <a:cs typeface="Garamond"/>
              </a:rPr>
              <a:t> </a:t>
            </a:r>
            <a:r>
              <a:rPr lang="en-GB" sz="1900" dirty="0" err="1">
                <a:latin typeface="Garamond"/>
                <a:cs typeface="Garamond"/>
              </a:rPr>
              <a:t>ordine</a:t>
            </a:r>
            <a:r>
              <a:rPr lang="en-GB" sz="1900" dirty="0">
                <a:latin typeface="Garamond"/>
                <a:cs typeface="Garamond"/>
              </a:rPr>
              <a:t>, ha </a:t>
            </a:r>
            <a:r>
              <a:rPr lang="en-GB" sz="1900" dirty="0" err="1">
                <a:latin typeface="Garamond"/>
                <a:cs typeface="Garamond"/>
              </a:rPr>
              <a:t>giudicato</a:t>
            </a:r>
            <a:r>
              <a:rPr lang="en-GB" sz="1900" dirty="0">
                <a:latin typeface="Garamond"/>
                <a:cs typeface="Garamond"/>
              </a:rPr>
              <a:t> </a:t>
            </a:r>
            <a:r>
              <a:rPr lang="en-GB" sz="1900" dirty="0" err="1">
                <a:latin typeface="Garamond"/>
                <a:cs typeface="Garamond"/>
              </a:rPr>
              <a:t>che</a:t>
            </a:r>
            <a:r>
              <a:rPr lang="en-GB" sz="1900" dirty="0">
                <a:latin typeface="Garamond"/>
                <a:cs typeface="Garamond"/>
              </a:rPr>
              <a:t> non </a:t>
            </a:r>
            <a:r>
              <a:rPr lang="en-GB" sz="1900" dirty="0" err="1">
                <a:latin typeface="Garamond"/>
                <a:cs typeface="Garamond"/>
              </a:rPr>
              <a:t>avevano</a:t>
            </a:r>
            <a:r>
              <a:rPr lang="en-GB" sz="1900" dirty="0">
                <a:latin typeface="Garamond"/>
                <a:cs typeface="Garamond"/>
              </a:rPr>
              <a:t> </a:t>
            </a:r>
            <a:r>
              <a:rPr lang="en-GB" sz="1900" dirty="0" err="1">
                <a:latin typeface="Garamond"/>
                <a:cs typeface="Garamond"/>
              </a:rPr>
              <a:t>il</a:t>
            </a:r>
            <a:r>
              <a:rPr lang="en-GB" sz="1900" dirty="0">
                <a:latin typeface="Garamond"/>
                <a:cs typeface="Garamond"/>
              </a:rPr>
              <a:t> </a:t>
            </a:r>
            <a:r>
              <a:rPr lang="en-GB" sz="1900" dirty="0" err="1">
                <a:latin typeface="Garamond"/>
                <a:cs typeface="Garamond"/>
              </a:rPr>
              <a:t>diritto</a:t>
            </a:r>
            <a:r>
              <a:rPr lang="en-GB" sz="1900" dirty="0">
                <a:latin typeface="Garamond"/>
                <a:cs typeface="Garamond"/>
              </a:rPr>
              <a:t> di </a:t>
            </a:r>
            <a:r>
              <a:rPr lang="en-GB" sz="1900" dirty="0" err="1">
                <a:latin typeface="Garamond"/>
                <a:cs typeface="Garamond"/>
              </a:rPr>
              <a:t>stabilirsi</a:t>
            </a:r>
            <a:r>
              <a:rPr lang="en-GB" sz="1900" dirty="0">
                <a:latin typeface="Garamond"/>
                <a:cs typeface="Garamond"/>
              </a:rPr>
              <a:t> </a:t>
            </a:r>
            <a:r>
              <a:rPr lang="en-GB" sz="1900" dirty="0" err="1">
                <a:latin typeface="Garamond"/>
                <a:cs typeface="Garamond"/>
              </a:rPr>
              <a:t>nella</a:t>
            </a:r>
            <a:r>
              <a:rPr lang="en-GB" sz="1900" dirty="0">
                <a:latin typeface="Garamond"/>
                <a:cs typeface="Garamond"/>
              </a:rPr>
              <a:t> </a:t>
            </a:r>
            <a:r>
              <a:rPr lang="en-GB" sz="1900" dirty="0" err="1">
                <a:latin typeface="Garamond"/>
                <a:cs typeface="Garamond"/>
              </a:rPr>
              <a:t>sua</a:t>
            </a:r>
            <a:r>
              <a:rPr lang="en-GB" sz="1900" dirty="0">
                <a:latin typeface="Garamond"/>
                <a:cs typeface="Garamond"/>
              </a:rPr>
              <a:t> </a:t>
            </a:r>
            <a:r>
              <a:rPr lang="en-GB" sz="1900" dirty="0" err="1">
                <a:latin typeface="Garamond"/>
                <a:cs typeface="Garamond"/>
              </a:rPr>
              <a:t>città</a:t>
            </a:r>
            <a:r>
              <a:rPr lang="en-GB" sz="1900" dirty="0">
                <a:latin typeface="Garamond"/>
                <a:cs typeface="Garamond"/>
              </a:rPr>
              <a:t>, </a:t>
            </a:r>
            <a:r>
              <a:rPr lang="en-GB" sz="1900" dirty="0" err="1">
                <a:latin typeface="Garamond"/>
                <a:cs typeface="Garamond"/>
              </a:rPr>
              <a:t>poiché</a:t>
            </a:r>
            <a:r>
              <a:rPr lang="en-GB" sz="1900" dirty="0">
                <a:latin typeface="Garamond"/>
                <a:cs typeface="Garamond"/>
              </a:rPr>
              <a:t> non vi era </a:t>
            </a:r>
            <a:r>
              <a:rPr lang="en-GB" sz="1900" dirty="0" err="1">
                <a:latin typeface="Garamond"/>
                <a:cs typeface="Garamond"/>
              </a:rPr>
              <a:t>alcun</a:t>
            </a:r>
            <a:r>
              <a:rPr lang="en-GB" sz="1900" dirty="0">
                <a:latin typeface="Garamond"/>
                <a:cs typeface="Garamond"/>
              </a:rPr>
              <a:t> Console </a:t>
            </a:r>
            <a:r>
              <a:rPr lang="en-GB" sz="1900" dirty="0" err="1">
                <a:latin typeface="Garamond"/>
                <a:cs typeface="Garamond"/>
              </a:rPr>
              <a:t>francese</a:t>
            </a:r>
            <a:r>
              <a:rPr lang="en-GB" sz="1900" dirty="0">
                <a:latin typeface="Garamond"/>
                <a:cs typeface="Garamond"/>
              </a:rPr>
              <a:t> e ha </a:t>
            </a:r>
            <a:r>
              <a:rPr lang="en-GB" sz="1900" dirty="0" err="1">
                <a:latin typeface="Garamond"/>
                <a:cs typeface="Garamond"/>
              </a:rPr>
              <a:t>ordinato</a:t>
            </a:r>
            <a:r>
              <a:rPr lang="en-GB" sz="1900" dirty="0">
                <a:latin typeface="Garamond"/>
                <a:cs typeface="Garamond"/>
              </a:rPr>
              <a:t> </a:t>
            </a:r>
            <a:r>
              <a:rPr lang="en-GB" sz="1900" dirty="0" err="1">
                <a:latin typeface="Garamond"/>
                <a:cs typeface="Garamond"/>
              </a:rPr>
              <a:t>loro</a:t>
            </a:r>
            <a:r>
              <a:rPr lang="en-GB" sz="1900" dirty="0">
                <a:latin typeface="Garamond"/>
                <a:cs typeface="Garamond"/>
              </a:rPr>
              <a:t> di </a:t>
            </a:r>
            <a:r>
              <a:rPr lang="en-GB" sz="1900" dirty="0" err="1">
                <a:latin typeface="Garamond"/>
                <a:cs typeface="Garamond"/>
              </a:rPr>
              <a:t>andarsene</a:t>
            </a:r>
            <a:r>
              <a:rPr lang="en-GB" sz="1900" dirty="0">
                <a:latin typeface="Garamond"/>
                <a:cs typeface="Garamond"/>
              </a:rPr>
              <a:t>".</a:t>
            </a:r>
            <a:endParaRPr lang="it-IT" sz="1900" dirty="0">
              <a:latin typeface="Garamond"/>
              <a:cs typeface="Garamond"/>
            </a:endParaRPr>
          </a:p>
        </p:txBody>
      </p:sp>
    </p:spTree>
    <p:extLst>
      <p:ext uri="{BB962C8B-B14F-4D97-AF65-F5344CB8AC3E}">
        <p14:creationId xmlns:p14="http://schemas.microsoft.com/office/powerpoint/2010/main" val="229838882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6846" y="0"/>
            <a:ext cx="5076163" cy="6858000"/>
          </a:xfrm>
          <a:prstGeom prst="rect">
            <a:avLst/>
          </a:prstGeom>
        </p:spPr>
      </p:pic>
      <p:pic>
        <p:nvPicPr>
          <p:cNvPr id="7" name="Immagine 6"/>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835207" y="0"/>
            <a:ext cx="4308793" cy="6858000"/>
          </a:xfrm>
          <a:prstGeom prst="rect">
            <a:avLst/>
          </a:prstGeom>
        </p:spPr>
      </p:pic>
      <p:sp>
        <p:nvSpPr>
          <p:cNvPr id="5" name="CasellaDiTesto 4"/>
          <p:cNvSpPr txBox="1"/>
          <p:nvPr/>
        </p:nvSpPr>
        <p:spPr>
          <a:xfrm>
            <a:off x="5659643" y="601677"/>
            <a:ext cx="2852104" cy="1200328"/>
          </a:xfrm>
          <a:prstGeom prst="rect">
            <a:avLst/>
          </a:prstGeom>
          <a:noFill/>
        </p:spPr>
        <p:txBody>
          <a:bodyPr wrap="square" rtlCol="0">
            <a:spAutoFit/>
          </a:bodyPr>
          <a:lstStyle/>
          <a:p>
            <a:r>
              <a:rPr lang="it-IT" sz="2400" b="1" dirty="0">
                <a:solidFill>
                  <a:schemeClr val="bg1"/>
                </a:solidFill>
              </a:rPr>
              <a:t>François </a:t>
            </a:r>
            <a:r>
              <a:rPr lang="it-IT" sz="2400" b="1" dirty="0" err="1">
                <a:solidFill>
                  <a:schemeClr val="bg1"/>
                </a:solidFill>
              </a:rPr>
              <a:t>Leclerc</a:t>
            </a:r>
            <a:r>
              <a:rPr lang="it-IT" sz="2400" b="1" dirty="0">
                <a:solidFill>
                  <a:schemeClr val="bg1"/>
                </a:solidFill>
              </a:rPr>
              <a:t> </a:t>
            </a:r>
            <a:r>
              <a:rPr lang="it-IT" sz="2400" b="1" dirty="0" err="1">
                <a:solidFill>
                  <a:schemeClr val="bg1"/>
                </a:solidFill>
              </a:rPr>
              <a:t>du</a:t>
            </a:r>
            <a:r>
              <a:rPr lang="it-IT" sz="2400" b="1" dirty="0">
                <a:solidFill>
                  <a:schemeClr val="bg1"/>
                </a:solidFill>
              </a:rPr>
              <a:t> </a:t>
            </a:r>
            <a:r>
              <a:rPr lang="it-IT" sz="2400" b="1" dirty="0" err="1">
                <a:solidFill>
                  <a:schemeClr val="bg1"/>
                </a:solidFill>
              </a:rPr>
              <a:t>Tremblay</a:t>
            </a:r>
            <a:r>
              <a:rPr lang="it-IT" sz="2400" b="1" dirty="0">
                <a:solidFill>
                  <a:schemeClr val="bg1"/>
                </a:solidFill>
              </a:rPr>
              <a:t> (</a:t>
            </a:r>
            <a:r>
              <a:rPr lang="it-IT" sz="2400" b="1" dirty="0" err="1">
                <a:solidFill>
                  <a:schemeClr val="bg1"/>
                </a:solidFill>
              </a:rPr>
              <a:t>père</a:t>
            </a:r>
            <a:r>
              <a:rPr lang="it-IT" sz="2400" b="1" dirty="0">
                <a:solidFill>
                  <a:schemeClr val="bg1"/>
                </a:solidFill>
              </a:rPr>
              <a:t> Joseph), 1577-1638</a:t>
            </a:r>
            <a:r>
              <a:rPr lang="it-IT" dirty="0"/>
              <a:t> </a:t>
            </a:r>
          </a:p>
        </p:txBody>
      </p:sp>
    </p:spTree>
    <p:extLst>
      <p:ext uri="{BB962C8B-B14F-4D97-AF65-F5344CB8AC3E}">
        <p14:creationId xmlns:p14="http://schemas.microsoft.com/office/powerpoint/2010/main" val="166580644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Catechismo armeno Villotte n.06 cassetto 55.jpg"/>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10442" y="-4123"/>
            <a:ext cx="8577010" cy="6862123"/>
          </a:xfrm>
          <a:prstGeom prst="rect">
            <a:avLst/>
          </a:prstGeom>
        </p:spPr>
      </p:pic>
      <p:sp>
        <p:nvSpPr>
          <p:cNvPr id="2" name="CasellaDiTesto 1"/>
          <p:cNvSpPr txBox="1"/>
          <p:nvPr/>
        </p:nvSpPr>
        <p:spPr>
          <a:xfrm>
            <a:off x="522737" y="5356291"/>
            <a:ext cx="1827129" cy="1323439"/>
          </a:xfrm>
          <a:prstGeom prst="rect">
            <a:avLst/>
          </a:prstGeom>
          <a:noFill/>
        </p:spPr>
        <p:txBody>
          <a:bodyPr wrap="square" rtlCol="0">
            <a:spAutoFit/>
          </a:bodyPr>
          <a:lstStyle/>
          <a:p>
            <a:r>
              <a:rPr lang="it-IT" sz="2000" b="1" dirty="0">
                <a:solidFill>
                  <a:srgbClr val="FFFFFF"/>
                </a:solidFill>
              </a:rPr>
              <a:t>Sul modello di Jacques Villotte SJ, 1690s</a:t>
            </a:r>
          </a:p>
        </p:txBody>
      </p:sp>
    </p:spTree>
    <p:extLst>
      <p:ext uri="{BB962C8B-B14F-4D97-AF65-F5344CB8AC3E}">
        <p14:creationId xmlns:p14="http://schemas.microsoft.com/office/powerpoint/2010/main" val="70675938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pic>
        <p:nvPicPr>
          <p:cNvPr id="4" name="Immagin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464" y="-16934"/>
            <a:ext cx="9135531" cy="7056175"/>
          </a:xfrm>
          <a:prstGeom prst="rect">
            <a:avLst/>
          </a:prstGeom>
        </p:spPr>
      </p:pic>
    </p:spTree>
    <p:extLst>
      <p:ext uri="{BB962C8B-B14F-4D97-AF65-F5344CB8AC3E}">
        <p14:creationId xmlns:p14="http://schemas.microsoft.com/office/powerpoint/2010/main" val="267383571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p:cNvPicPr>
            <a:picLocks noChangeAspect="1"/>
          </p:cNvPicPr>
          <p:nvPr/>
        </p:nvPicPr>
        <p:blipFill>
          <a:blip r:embed="rId2"/>
          <a:stretch>
            <a:fillRect/>
          </a:stretch>
        </p:blipFill>
        <p:spPr>
          <a:xfrm>
            <a:off x="179003" y="141006"/>
            <a:ext cx="3070364" cy="3059553"/>
          </a:xfrm>
          <a:prstGeom prst="rect">
            <a:avLst/>
          </a:prstGeom>
          <a:noFill/>
          <a:ln>
            <a:noFill/>
          </a:ln>
          <a:scene3d>
            <a:camera prst="orthographicFront">
              <a:rot lat="0" lon="0" rev="1800000"/>
            </a:camera>
            <a:lightRig rig="threePt" dir="t"/>
          </a:scene3d>
        </p:spPr>
      </p:pic>
      <p:pic>
        <p:nvPicPr>
          <p:cNvPr id="6" name="Immagine 5"/>
          <p:cNvPicPr>
            <a:picLocks noChangeAspect="1"/>
          </p:cNvPicPr>
          <p:nvPr/>
        </p:nvPicPr>
        <p:blipFill>
          <a:blip r:embed="rId3"/>
          <a:stretch>
            <a:fillRect/>
          </a:stretch>
        </p:blipFill>
        <p:spPr>
          <a:xfrm>
            <a:off x="5921436" y="1619379"/>
            <a:ext cx="3074116" cy="3074116"/>
          </a:xfrm>
          <a:prstGeom prst="rect">
            <a:avLst/>
          </a:prstGeom>
        </p:spPr>
      </p:pic>
      <p:pic>
        <p:nvPicPr>
          <p:cNvPr id="7" name="Immagine 6"/>
          <p:cNvPicPr>
            <a:picLocks noChangeAspect="1"/>
          </p:cNvPicPr>
          <p:nvPr/>
        </p:nvPicPr>
        <p:blipFill>
          <a:blip r:embed="rId4"/>
          <a:stretch>
            <a:fillRect/>
          </a:stretch>
        </p:blipFill>
        <p:spPr>
          <a:xfrm>
            <a:off x="166345" y="3595679"/>
            <a:ext cx="3083022" cy="3050224"/>
          </a:xfrm>
          <a:prstGeom prst="rect">
            <a:avLst/>
          </a:prstGeom>
          <a:scene3d>
            <a:camera prst="orthographicFront">
              <a:rot lat="0" lon="0" rev="19500000"/>
            </a:camera>
            <a:lightRig rig="threePt" dir="t"/>
          </a:scene3d>
        </p:spPr>
      </p:pic>
      <p:sp>
        <p:nvSpPr>
          <p:cNvPr id="8" name="CasellaDiTesto 7"/>
          <p:cNvSpPr txBox="1"/>
          <p:nvPr/>
        </p:nvSpPr>
        <p:spPr>
          <a:xfrm>
            <a:off x="3390293" y="478369"/>
            <a:ext cx="2745568" cy="1200329"/>
          </a:xfrm>
          <a:prstGeom prst="rect">
            <a:avLst/>
          </a:prstGeom>
          <a:noFill/>
        </p:spPr>
        <p:txBody>
          <a:bodyPr wrap="square" rtlCol="0">
            <a:spAutoFit/>
          </a:bodyPr>
          <a:lstStyle/>
          <a:p>
            <a:r>
              <a:rPr lang="it-IT" b="1" i="1" dirty="0"/>
              <a:t>&lt; N° 38: </a:t>
            </a:r>
            <a:r>
              <a:rPr lang="it-IT" b="1" i="1" dirty="0" err="1"/>
              <a:t>skzbnakan</a:t>
            </a:r>
            <a:r>
              <a:rPr lang="it-IT" b="1" i="1" dirty="0"/>
              <a:t> </a:t>
            </a:r>
            <a:r>
              <a:rPr lang="it-IT" b="1" i="1" dirty="0" err="1"/>
              <a:t>mełkʿ</a:t>
            </a:r>
            <a:r>
              <a:rPr lang="it-IT" b="1" i="1" dirty="0"/>
              <a:t> </a:t>
            </a:r>
          </a:p>
          <a:p>
            <a:r>
              <a:rPr lang="it-IT" b="1" i="1" dirty="0"/>
              <a:t> </a:t>
            </a:r>
            <a:r>
              <a:rPr lang="it-IT" b="1" dirty="0"/>
              <a:t>(peccato originale) : dei rivoli neri che sgorgano da una fonte contaminata</a:t>
            </a:r>
            <a:endParaRPr lang="it-IT" dirty="0"/>
          </a:p>
        </p:txBody>
      </p:sp>
      <p:sp>
        <p:nvSpPr>
          <p:cNvPr id="9" name="CasellaDiTesto 8"/>
          <p:cNvSpPr txBox="1"/>
          <p:nvPr/>
        </p:nvSpPr>
        <p:spPr>
          <a:xfrm>
            <a:off x="3390293" y="4849674"/>
            <a:ext cx="3331839" cy="1200329"/>
          </a:xfrm>
          <a:prstGeom prst="rect">
            <a:avLst/>
          </a:prstGeom>
          <a:noFill/>
        </p:spPr>
        <p:txBody>
          <a:bodyPr wrap="square" rtlCol="0">
            <a:spAutoFit/>
          </a:bodyPr>
          <a:lstStyle/>
          <a:p>
            <a:r>
              <a:rPr lang="it-IT" b="1" i="1" dirty="0"/>
              <a:t>&lt; N° 40: </a:t>
            </a:r>
            <a:r>
              <a:rPr lang="it-IT" b="1" i="1" dirty="0" err="1"/>
              <a:t>mahučʿapʿ</a:t>
            </a:r>
            <a:r>
              <a:rPr lang="it-IT" b="1" i="1" dirty="0"/>
              <a:t> </a:t>
            </a:r>
            <a:r>
              <a:rPr lang="it-IT" b="1" i="1" dirty="0" err="1"/>
              <a:t>mełkʿ</a:t>
            </a:r>
            <a:r>
              <a:rPr lang="it-IT" b="1" dirty="0"/>
              <a:t> </a:t>
            </a:r>
          </a:p>
          <a:p>
            <a:r>
              <a:rPr lang="it-IT" b="1" dirty="0"/>
              <a:t>(peccato mortale): un uomo colpito dalla personificazione della Morte</a:t>
            </a:r>
            <a:endParaRPr lang="it-IT" dirty="0"/>
          </a:p>
        </p:txBody>
      </p:sp>
      <p:sp>
        <p:nvSpPr>
          <p:cNvPr id="10" name="CasellaDiTesto 9"/>
          <p:cNvSpPr txBox="1"/>
          <p:nvPr/>
        </p:nvSpPr>
        <p:spPr>
          <a:xfrm>
            <a:off x="3390293" y="2523810"/>
            <a:ext cx="2342185" cy="369332"/>
          </a:xfrm>
          <a:prstGeom prst="rect">
            <a:avLst/>
          </a:prstGeom>
          <a:noFill/>
        </p:spPr>
        <p:txBody>
          <a:bodyPr wrap="square" rtlCol="0">
            <a:spAutoFit/>
          </a:bodyPr>
          <a:lstStyle/>
          <a:p>
            <a:endParaRPr lang="it-IT" dirty="0"/>
          </a:p>
        </p:txBody>
      </p:sp>
      <p:sp>
        <p:nvSpPr>
          <p:cNvPr id="12" name="CasellaDiTesto 11"/>
          <p:cNvSpPr txBox="1"/>
          <p:nvPr/>
        </p:nvSpPr>
        <p:spPr>
          <a:xfrm>
            <a:off x="3340812" y="2721750"/>
            <a:ext cx="2745568" cy="1200329"/>
          </a:xfrm>
          <a:prstGeom prst="rect">
            <a:avLst/>
          </a:prstGeom>
          <a:noFill/>
        </p:spPr>
        <p:txBody>
          <a:bodyPr wrap="square" rtlCol="0">
            <a:spAutoFit/>
          </a:bodyPr>
          <a:lstStyle/>
          <a:p>
            <a:pPr marL="285750" indent="-285750">
              <a:buFont typeface="Wingdings" charset="0"/>
              <a:buChar char="Ø"/>
            </a:pPr>
            <a:r>
              <a:rPr lang="it-IT" b="1" i="1" dirty="0"/>
              <a:t>N° 39: </a:t>
            </a:r>
            <a:r>
              <a:rPr lang="it-IT" b="1" i="1" dirty="0" err="1"/>
              <a:t>nereli</a:t>
            </a:r>
            <a:r>
              <a:rPr lang="it-IT" b="1" i="1" dirty="0"/>
              <a:t> </a:t>
            </a:r>
            <a:r>
              <a:rPr lang="it-IT" b="1" i="1" dirty="0" err="1"/>
              <a:t>mełkʿ</a:t>
            </a:r>
            <a:r>
              <a:rPr lang="it-IT" b="1" dirty="0"/>
              <a:t>  (peccato veniale) : un albero ancora sano ma con un ramo secco</a:t>
            </a:r>
          </a:p>
        </p:txBody>
      </p:sp>
    </p:spTree>
    <p:extLst>
      <p:ext uri="{BB962C8B-B14F-4D97-AF65-F5344CB8AC3E}">
        <p14:creationId xmlns:p14="http://schemas.microsoft.com/office/powerpoint/2010/main" val="265255490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p:cNvSpPr>
            <a:spLocks noGrp="1"/>
          </p:cNvSpPr>
          <p:nvPr>
            <p:ph type="subTitle" idx="1"/>
          </p:nvPr>
        </p:nvSpPr>
        <p:spPr/>
        <p:txBody>
          <a:bodyPr/>
          <a:lstStyle/>
          <a:p>
            <a:r>
              <a:rPr lang="it-IT" dirty="0"/>
              <a:t>Alcune opere stampate a </a:t>
            </a:r>
            <a:r>
              <a:rPr lang="it-IT" dirty="0" err="1"/>
              <a:t>roma</a:t>
            </a:r>
            <a:r>
              <a:rPr lang="it-IT" dirty="0"/>
              <a:t> in armeno</a:t>
            </a:r>
          </a:p>
        </p:txBody>
      </p:sp>
      <p:pic>
        <p:nvPicPr>
          <p:cNvPr id="4" name="Immagine 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16934"/>
            <a:ext cx="5068048" cy="6874933"/>
          </a:xfrm>
          <a:prstGeom prst="rect">
            <a:avLst/>
          </a:prstGeom>
        </p:spPr>
      </p:pic>
      <p:pic>
        <p:nvPicPr>
          <p:cNvPr id="5" name="Immagine 4"/>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318619" y="0"/>
            <a:ext cx="4825381" cy="6858000"/>
          </a:xfrm>
          <a:prstGeom prst="rect">
            <a:avLst/>
          </a:prstGeom>
        </p:spPr>
      </p:pic>
    </p:spTree>
    <p:extLst>
      <p:ext uri="{BB962C8B-B14F-4D97-AF65-F5344CB8AC3E}">
        <p14:creationId xmlns:p14="http://schemas.microsoft.com/office/powerpoint/2010/main" val="399751281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288779" y="0"/>
            <a:ext cx="4855221" cy="6858000"/>
          </a:xfrm>
          <a:prstGeom prst="rect">
            <a:avLst/>
          </a:prstGeom>
        </p:spPr>
      </p:pic>
      <p:pic>
        <p:nvPicPr>
          <p:cNvPr id="4" name="Immagin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4818458" cy="6858000"/>
          </a:xfrm>
          <a:prstGeom prst="rect">
            <a:avLst/>
          </a:prstGeom>
        </p:spPr>
      </p:pic>
    </p:spTree>
    <p:extLst>
      <p:ext uri="{BB962C8B-B14F-4D97-AF65-F5344CB8AC3E}">
        <p14:creationId xmlns:p14="http://schemas.microsoft.com/office/powerpoint/2010/main" val="216478277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0"/>
            <a:ext cx="4520431" cy="6941560"/>
          </a:xfrm>
          <a:prstGeom prst="rect">
            <a:avLst/>
          </a:prstGeom>
        </p:spPr>
      </p:pic>
      <p:pic>
        <p:nvPicPr>
          <p:cNvPr id="6" name="Immagine 5"/>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470302" y="0"/>
            <a:ext cx="4673697" cy="6874712"/>
          </a:xfrm>
          <a:prstGeom prst="rect">
            <a:avLst/>
          </a:prstGeom>
        </p:spPr>
      </p:pic>
    </p:spTree>
    <p:extLst>
      <p:ext uri="{BB962C8B-B14F-4D97-AF65-F5344CB8AC3E}">
        <p14:creationId xmlns:p14="http://schemas.microsoft.com/office/powerpoint/2010/main" val="4243944717"/>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5263</TotalTime>
  <Words>2423</Words>
  <Application>Microsoft Macintosh PowerPoint</Application>
  <PresentationFormat>Presentazione su schermo (4:3)</PresentationFormat>
  <Paragraphs>162</Paragraphs>
  <Slides>52</Slides>
  <Notes>18</Notes>
  <HiddenSlides>0</HiddenSlides>
  <MMClips>0</MMClips>
  <ScaleCrop>false</ScaleCrop>
  <HeadingPairs>
    <vt:vector size="6" baseType="variant">
      <vt:variant>
        <vt:lpstr>Caratteri utilizzati</vt:lpstr>
      </vt:variant>
      <vt:variant>
        <vt:i4>4</vt:i4>
      </vt:variant>
      <vt:variant>
        <vt:lpstr>Tema</vt:lpstr>
      </vt:variant>
      <vt:variant>
        <vt:i4>3</vt:i4>
      </vt:variant>
      <vt:variant>
        <vt:lpstr>Titoli diapositive</vt:lpstr>
      </vt:variant>
      <vt:variant>
        <vt:i4>52</vt:i4>
      </vt:variant>
    </vt:vector>
  </HeadingPairs>
  <TitlesOfParts>
    <vt:vector size="59" baseType="lpstr">
      <vt:lpstr>Arial</vt:lpstr>
      <vt:lpstr>Calibri</vt:lpstr>
      <vt:lpstr>Garamond</vt:lpstr>
      <vt:lpstr>Wingdings</vt:lpstr>
      <vt:lpstr>Tema di Office</vt:lpstr>
      <vt:lpstr>1_Tema di Office</vt:lpstr>
      <vt:lpstr>2_Tema di Office</vt:lpstr>
      <vt:lpstr> La Chiesa di Roma e l’Oriente, XV-XX sec.  Lezione 3: L’apostolato cattolico in Oriente, gli ordini missionari  e la Congregazione de Propaganda fide</vt:lpstr>
      <vt:lpstr>Le missioni cattoliche in età moderna</vt:lpstr>
      <vt:lpstr>Presentazione standard di PowerPoint</vt:lpstr>
      <vt:lpstr>Ignazio di Loyola (1491-1556)</vt:lpstr>
      <vt:lpstr>La Compagnia di Gesù (1540)</vt:lpstr>
      <vt:lpstr>Presentazione standard di PowerPoint</vt:lpstr>
      <vt:lpstr>I collegi gesuiti nel mondo</vt:lpstr>
      <vt:lpstr>Il patronato dei sovrani iberici</vt:lpstr>
      <vt:lpstr>Il patronato dei sovrani iberici</vt:lpstr>
      <vt:lpstr>Presentazione standard di PowerPoint</vt:lpstr>
      <vt:lpstr>Presentazione standard di PowerPoint</vt:lpstr>
      <vt:lpstr>Le missioni nelle “Indie occidentali”  (America spagnola e portoghese)</vt:lpstr>
      <vt:lpstr>Le missioni nelle “Indie orientali”  e il padroado portoghese</vt:lpstr>
      <vt:lpstr>Le prime missioni gesuite  in Asia (1541-1585)</vt:lpstr>
      <vt:lpstr>Francesco Saverio, “l’apostolo delle Indie”</vt:lpstr>
      <vt:lpstr>I problemi delle missioni in età moderna</vt:lpstr>
      <vt:lpstr>Fondazione della Congregazione  de Propaganda fide (1622)</vt:lpstr>
      <vt:lpstr>Perché la Propaganda?</vt:lpstr>
      <vt:lpstr>Lettera del segretario della Congregazione di Propaganda, Francesco Ingoli, ai Nunzi, 15 gennaio 1622 </vt:lpstr>
      <vt:lpstr>Presentazione standard di PowerPoint</vt:lpstr>
      <vt:lpstr>L’attività della Propaganda</vt:lpstr>
      <vt:lpstr>Organizzazione della Propaganda</vt:lpstr>
      <vt:lpstr>Presentazione standard di PowerPoint</vt:lpstr>
      <vt:lpstr>Presentazione standard di PowerPoint</vt:lpstr>
      <vt:lpstr>Presentazione standard di PowerPoint</vt:lpstr>
      <vt:lpstr>Presentazione standard di PowerPoint</vt:lpstr>
      <vt:lpstr>La tipografia poliglotta (1626) </vt:lpstr>
      <vt:lpstr>Presentazione standard di PowerPoint</vt:lpstr>
      <vt:lpstr>Marca tipografica della Propaganda</vt:lpstr>
      <vt:lpstr>Il Collegio « Urbano » (1627)</vt:lpstr>
      <vt:lpstr>Presentazione standard di PowerPoint</vt:lpstr>
      <vt:lpstr>Presentazione standard di PowerPoint</vt:lpstr>
      <vt:lpstr>Presentazione standard di PowerPoint</vt:lpstr>
      <vt:lpstr>L’Archivio della Propaganda</vt:lpstr>
      <vt:lpstr>1627</vt:lpstr>
      <vt:lpstr>Presentazione standard di PowerPoint</vt:lpstr>
      <vt:lpstr>Presentazione standard di PowerPoint</vt:lpstr>
      <vt:lpstr>1810</vt:lpstr>
      <vt:lpstr>1968</vt:lpstr>
      <vt:lpstr>Presentazione standard di PowerPoint</vt:lpstr>
      <vt:lpstr>2001-2002</vt:lpstr>
      <vt:lpstr>Presentazione standard di PowerPoint</vt:lpstr>
      <vt:lpstr>Presentazione standard di PowerPoint</vt:lpstr>
      <vt:lpstr>La « protection » de la France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La Chiesa di Roma e l’Oriente, XV-XX sec.  Lezione 3: L’apostolato cattolico in Oriente, gli ordini missionari  e la Congregazione de Propaganda fide</dc:title>
  <dc:creator>cesare</dc:creator>
  <cp:lastModifiedBy>SANTUS CESARE</cp:lastModifiedBy>
  <cp:revision>12</cp:revision>
  <dcterms:created xsi:type="dcterms:W3CDTF">2023-09-25T12:20:19Z</dcterms:created>
  <dcterms:modified xsi:type="dcterms:W3CDTF">2023-12-18T10:43:25Z</dcterms:modified>
</cp:coreProperties>
</file>