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4"/>
  </p:sldMasterIdLst>
  <p:notesMasterIdLst>
    <p:notesMasterId r:id="rId20"/>
  </p:notesMasterIdLst>
  <p:sldIdLst>
    <p:sldId id="2561" r:id="rId5"/>
    <p:sldId id="2562" r:id="rId6"/>
    <p:sldId id="2563" r:id="rId7"/>
    <p:sldId id="2564" r:id="rId8"/>
    <p:sldId id="2565" r:id="rId9"/>
    <p:sldId id="2566" r:id="rId10"/>
    <p:sldId id="2567" r:id="rId11"/>
    <p:sldId id="2568" r:id="rId12"/>
    <p:sldId id="2569" r:id="rId13"/>
    <p:sldId id="2570" r:id="rId14"/>
    <p:sldId id="2571" r:id="rId15"/>
    <p:sldId id="2572" r:id="rId16"/>
    <p:sldId id="2573" r:id="rId17"/>
    <p:sldId id="2574" r:id="rId18"/>
    <p:sldId id="25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e Economics of Brain Size Evolution in Vertebrates" id="{BB08B00A-BD34-4C36-B838-866B5B609097}">
          <p14:sldIdLst>
            <p14:sldId id="2561"/>
          </p14:sldIdLst>
        </p14:section>
        <p14:section name="Introduction" id="{0F81A7F4-53AA-4A1E-8615-A0CC46AB9F4B}">
          <p14:sldIdLst>
            <p14:sldId id="2562"/>
            <p14:sldId id="2563"/>
          </p14:sldIdLst>
        </p14:section>
        <p14:section name="Evolutionary Hypotheses" id="{7F5EFE75-3A0A-4221-ACD1-918379F02D9E}">
          <p14:sldIdLst>
            <p14:sldId id="2564"/>
            <p14:sldId id="2565"/>
          </p14:sldIdLst>
        </p14:section>
        <p14:section name="Energetic Costs of Brains" id="{F50EAB1C-AAC9-4549-90F4-A702E1E2FCAA}">
          <p14:sldIdLst>
            <p14:sldId id="2566"/>
            <p14:sldId id="2567"/>
          </p14:sldIdLst>
        </p14:section>
        <p14:section name="Compensatory Strategies" id="{7AEF3E38-0799-4BD2-A6B4-72C5AFBB5375}">
          <p14:sldIdLst>
            <p14:sldId id="2568"/>
            <p14:sldId id="2569"/>
          </p14:sldIdLst>
        </p14:section>
        <p14:section name="Cognitive Benefits" id="{4E0B2729-9EF8-496A-996B-C0D1A38BC30D}">
          <p14:sldIdLst>
            <p14:sldId id="2570"/>
            <p14:sldId id="2571"/>
          </p14:sldIdLst>
        </p14:section>
        <p14:section name="Ecological and Social Advantages" id="{088A4DA3-C0E0-468F-89FA-A4E899761368}">
          <p14:sldIdLst>
            <p14:sldId id="2572"/>
            <p14:sldId id="2573"/>
          </p14:sldIdLst>
        </p14:section>
        <p14:section name="Conclusions and Future Directions" id="{082C5498-0A2E-4A21-B7B8-1BDD53A53B90}">
          <p14:sldIdLst>
            <p14:sldId id="2574"/>
            <p14:sldId id="257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39A418-C943-DD85-ADF2-615A2809C342}" name="Michaele Watts" initials="mlw" userId="Michaele Watts" providerId="None"/>
  <p188:author id="{010E4221-6F06-64E5-5214-772388C857B5}" name="Elizabeth Feldbruegge (ALLEGIS GROUP HOLDINGS INC)" initials="" userId="S::v-felizabeth@microsoft.com::ba5aea11-28e4-484d-8e49-c15efb1bd2e9" providerId="AD"/>
  <p188:author id="{98C28768-C62F-F64F-6347-87559A624ABE}" name="Kaila Orsucci" initials="K" userId="S::kaila@andersenconsultants.com::11b61a15-dbbf-4176-9673-5e6d6ac372ec" providerId="AD"/>
  <p188:author id="{9941987A-41B7-49AC-EE6E-03F2D0BD95BA}" name="Daria Naidenov" initials="DN" userId="S::danaidenov@microsoft.com::ab38ab5f-bdf0-4774-ae5a-d2782abb2027" providerId="AD"/>
  <p188:author id="{05079B93-9652-6626-7181-414354FAD15D}" name="Sher Dionisio" initials="SD" userId="Sher Dionisio"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5" autoAdjust="0"/>
    <p:restoredTop sz="94521" autoAdjust="0"/>
  </p:normalViewPr>
  <p:slideViewPr>
    <p:cSldViewPr snapToGrid="0" showGuides="1">
      <p:cViewPr varScale="1">
        <p:scale>
          <a:sx n="65" d="100"/>
          <a:sy n="65" d="100"/>
        </p:scale>
        <p:origin x="672" y="48"/>
      </p:cViewPr>
      <p:guideLst>
        <p:guide orient="horz" pos="2160"/>
        <p:guide pos="3840"/>
      </p:guideLst>
    </p:cSldViewPr>
  </p:slideViewPr>
  <p:notesTextViewPr>
    <p:cViewPr>
      <p:scale>
        <a:sx n="1" d="1"/>
        <a:sy n="1" d="1"/>
      </p:scale>
      <p:origin x="0" y="0"/>
    </p:cViewPr>
  </p:notesTextViewPr>
  <p:sorterViewPr>
    <p:cViewPr>
      <p:scale>
        <a:sx n="100" d="100"/>
        <a:sy n="100" d="100"/>
      </p:scale>
      <p:origin x="0" y="-5517"/>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6FA5EA-0E1E-4764-B5B7-A47DCC3A898E}" type="datetimeFigureOut">
              <a:rPr lang="en-US" smtClean="0"/>
              <a:t>9/26/2025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C6B470-179D-4B95-8906-D61C195EFD62}" type="slidenum">
              <a:rPr lang="en-US" smtClean="0"/>
              <a:t>‹#›</a:t>
            </a:fld>
            <a:endParaRPr lang="en-US" dirty="0"/>
          </a:p>
        </p:txBody>
      </p:sp>
    </p:spTree>
    <p:extLst>
      <p:ext uri="{BB962C8B-B14F-4D97-AF65-F5344CB8AC3E}">
        <p14:creationId xmlns:p14="http://schemas.microsoft.com/office/powerpoint/2010/main" val="356555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28C6B470-179D-4B95-8906-D61C195EFD62}" type="slidenum">
              <a:rPr lang="en-US" smtClean="0"/>
              <a:t>1</a:t>
            </a:fld>
            <a:endParaRPr lang="en-US" dirty="0"/>
          </a:p>
        </p:txBody>
      </p:sp>
    </p:spTree>
    <p:extLst>
      <p:ext uri="{BB962C8B-B14F-4D97-AF65-F5344CB8AC3E}">
        <p14:creationId xmlns:p14="http://schemas.microsoft.com/office/powerpoint/2010/main" val="3757290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Overview of brain size variation and evolutionary context
</a:t>
            </a:r>
          </a:p>
        </p:txBody>
      </p:sp>
      <p:sp>
        <p:nvSpPr>
          <p:cNvPr id="4" name="Slide Number Placeholder 3"/>
          <p:cNvSpPr>
            <a:spLocks noGrp="1"/>
          </p:cNvSpPr>
          <p:nvPr>
            <p:ph type="sldNum" sz="quarter" idx="5"/>
          </p:nvPr>
        </p:nvSpPr>
        <p:spPr/>
        <p:txBody>
          <a:bodyPr/>
          <a:lstStyle/>
          <a:p>
            <a:fld id="{28C6B470-179D-4B95-8906-D61C195EFD62}" type="slidenum">
              <a:rPr lang="en-US" smtClean="0"/>
              <a:t>2</a:t>
            </a:fld>
            <a:endParaRPr lang="en-US" dirty="0"/>
          </a:p>
        </p:txBody>
      </p:sp>
    </p:spTree>
    <p:extLst>
      <p:ext uri="{BB962C8B-B14F-4D97-AF65-F5344CB8AC3E}">
        <p14:creationId xmlns:p14="http://schemas.microsoft.com/office/powerpoint/2010/main" val="2357963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Brain size varies significantly across vertebrate species, with larger brains generally associated with enhanced cognitive abilities. However, the evolution of larger brains presents a paradox due to their high energetic costs. This presentation explores the economic trade-offs involved in brain size evolution, emphasizing how species manage the energy demands of larger brains. The review by Heldstab et al. (2022) highlights that understanding brain size evolution requires not only examining cognitive benefits but also the energetic constraints and compensatory strategies that enable such evolution. The authors argue that brain enlargement is feasible only when cognitive advantages translate into improved energy balance or when energy allocation is optimized through ecological or social adaptations.
</a:t>
            </a:r>
          </a:p>
        </p:txBody>
      </p:sp>
      <p:sp>
        <p:nvSpPr>
          <p:cNvPr id="4" name="Slide Number Placeholder 3"/>
          <p:cNvSpPr>
            <a:spLocks noGrp="1"/>
          </p:cNvSpPr>
          <p:nvPr>
            <p:ph type="sldNum" sz="quarter" idx="5"/>
          </p:nvPr>
        </p:nvSpPr>
        <p:spPr/>
        <p:txBody>
          <a:bodyPr/>
          <a:lstStyle/>
          <a:p>
            <a:fld id="{28C6B470-179D-4B95-8906-D61C195EFD62}" type="slidenum">
              <a:rPr lang="en-US" smtClean="0"/>
              <a:t>3</a:t>
            </a:fld>
            <a:endParaRPr lang="en-US" dirty="0"/>
          </a:p>
        </p:txBody>
      </p:sp>
    </p:spTree>
    <p:extLst>
      <p:ext uri="{BB962C8B-B14F-4D97-AF65-F5344CB8AC3E}">
        <p14:creationId xmlns:p14="http://schemas.microsoft.com/office/powerpoint/2010/main" val="617674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Key hypotheses explaining brain size evolution
</a:t>
            </a:r>
          </a:p>
        </p:txBody>
      </p:sp>
      <p:sp>
        <p:nvSpPr>
          <p:cNvPr id="4" name="Slide Number Placeholder 3"/>
          <p:cNvSpPr>
            <a:spLocks noGrp="1"/>
          </p:cNvSpPr>
          <p:nvPr>
            <p:ph type="sldNum" sz="quarter" idx="5"/>
          </p:nvPr>
        </p:nvSpPr>
        <p:spPr/>
        <p:txBody>
          <a:bodyPr/>
          <a:lstStyle/>
          <a:p>
            <a:fld id="{28C6B470-179D-4B95-8906-D61C195EFD62}" type="slidenum">
              <a:rPr lang="en-US" smtClean="0"/>
              <a:t>4</a:t>
            </a:fld>
            <a:endParaRPr lang="en-US" dirty="0"/>
          </a:p>
        </p:txBody>
      </p:sp>
    </p:spTree>
    <p:extLst>
      <p:ext uri="{BB962C8B-B14F-4D97-AF65-F5344CB8AC3E}">
        <p14:creationId xmlns:p14="http://schemas.microsoft.com/office/powerpoint/2010/main" val="2929371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Several hypotheses have been proposed to explain the evolution of large brains in vertebrates. The Expensive Brain Hypothesis posits that brain enlargement must be offset by increased energy intake or reduced allocation to other costly functions. The Expensive Tissue Hypothesis suggests that larger brains evolved at the expense of other organs, such as the digestive tract. The Maternal Energy Hypothesis emphasizes the role of maternal energy investment during development in constraining offspring brain size. Additionally, the Ecological Brain Hypothesis and Social Brain Hypothesis propose that cognitive demands from environmental challenges or social complexity drive brain expansion. These hypotheses collectively underscore the importance of energetic trade-offs and ecological context in shaping brain size evolution.
</a:t>
            </a:r>
          </a:p>
        </p:txBody>
      </p:sp>
      <p:sp>
        <p:nvSpPr>
          <p:cNvPr id="4" name="Slide Number Placeholder 3"/>
          <p:cNvSpPr>
            <a:spLocks noGrp="1"/>
          </p:cNvSpPr>
          <p:nvPr>
            <p:ph type="sldNum" sz="quarter" idx="5"/>
          </p:nvPr>
        </p:nvSpPr>
        <p:spPr/>
        <p:txBody>
          <a:bodyPr/>
          <a:lstStyle/>
          <a:p>
            <a:fld id="{28C6B470-179D-4B95-8906-D61C195EFD62}" type="slidenum">
              <a:rPr lang="en-US" smtClean="0"/>
              <a:t>5</a:t>
            </a:fld>
            <a:endParaRPr lang="en-US" dirty="0"/>
          </a:p>
        </p:txBody>
      </p:sp>
    </p:spTree>
    <p:extLst>
      <p:ext uri="{BB962C8B-B14F-4D97-AF65-F5344CB8AC3E}">
        <p14:creationId xmlns:p14="http://schemas.microsoft.com/office/powerpoint/2010/main" val="4150243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Metabolic demands and developmental constraints
</a:t>
            </a:r>
          </a:p>
        </p:txBody>
      </p:sp>
      <p:sp>
        <p:nvSpPr>
          <p:cNvPr id="4" name="Slide Number Placeholder 3"/>
          <p:cNvSpPr>
            <a:spLocks noGrp="1"/>
          </p:cNvSpPr>
          <p:nvPr>
            <p:ph type="sldNum" sz="quarter" idx="5"/>
          </p:nvPr>
        </p:nvSpPr>
        <p:spPr/>
        <p:txBody>
          <a:bodyPr/>
          <a:lstStyle/>
          <a:p>
            <a:fld id="{28C6B470-179D-4B95-8906-D61C195EFD62}" type="slidenum">
              <a:rPr lang="en-US" smtClean="0"/>
              <a:t>6</a:t>
            </a:fld>
            <a:endParaRPr lang="en-US" dirty="0"/>
          </a:p>
        </p:txBody>
      </p:sp>
    </p:spTree>
    <p:extLst>
      <p:ext uri="{BB962C8B-B14F-4D97-AF65-F5344CB8AC3E}">
        <p14:creationId xmlns:p14="http://schemas.microsoft.com/office/powerpoint/2010/main" val="2430317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Brains are among the most energetically expensive tissues in the body. In humans, the brain consumes approximately 20–25% of daily energy expenditure while comprising only 2% of body weight. During development, energy demands are even higher, with immatures sometimes allocating over 50% of their energy intake to brain growth. These high costs necessitate prioritization of brain energy needs over other organs and functions. The energy-intensive nature of synaptic transmission further exacerbates these demands. Consequently, brain development competes with somatic and reproductive growth, leading to slower overall development and delayed reproduction. These constraints limit the feasibility of brain enlargement unless offset by ecological or social adaptations that improve energy availability or reduce competing demands.
</a:t>
            </a:r>
          </a:p>
        </p:txBody>
      </p:sp>
      <p:sp>
        <p:nvSpPr>
          <p:cNvPr id="4" name="Slide Number Placeholder 3"/>
          <p:cNvSpPr>
            <a:spLocks noGrp="1"/>
          </p:cNvSpPr>
          <p:nvPr>
            <p:ph type="sldNum" sz="quarter" idx="5"/>
          </p:nvPr>
        </p:nvSpPr>
        <p:spPr/>
        <p:txBody>
          <a:bodyPr/>
          <a:lstStyle/>
          <a:p>
            <a:fld id="{28C6B470-179D-4B95-8906-D61C195EFD62}" type="slidenum">
              <a:rPr lang="en-US" smtClean="0"/>
              <a:t>7</a:t>
            </a:fld>
            <a:endParaRPr lang="en-US" dirty="0"/>
          </a:p>
        </p:txBody>
      </p:sp>
    </p:spTree>
    <p:extLst>
      <p:ext uri="{BB962C8B-B14F-4D97-AF65-F5344CB8AC3E}">
        <p14:creationId xmlns:p14="http://schemas.microsoft.com/office/powerpoint/2010/main" val="2838029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Mechanisms to offset brain energy costs
</a:t>
            </a:r>
          </a:p>
        </p:txBody>
      </p:sp>
      <p:sp>
        <p:nvSpPr>
          <p:cNvPr id="4" name="Slide Number Placeholder 3"/>
          <p:cNvSpPr>
            <a:spLocks noGrp="1"/>
          </p:cNvSpPr>
          <p:nvPr>
            <p:ph type="sldNum" sz="quarter" idx="5"/>
          </p:nvPr>
        </p:nvSpPr>
        <p:spPr/>
        <p:txBody>
          <a:bodyPr/>
          <a:lstStyle/>
          <a:p>
            <a:fld id="{28C6B470-179D-4B95-8906-D61C195EFD62}" type="slidenum">
              <a:rPr lang="en-US" smtClean="0"/>
              <a:t>8</a:t>
            </a:fld>
            <a:endParaRPr lang="en-US" dirty="0"/>
          </a:p>
        </p:txBody>
      </p:sp>
    </p:spTree>
    <p:extLst>
      <p:ext uri="{BB962C8B-B14F-4D97-AF65-F5344CB8AC3E}">
        <p14:creationId xmlns:p14="http://schemas.microsoft.com/office/powerpoint/2010/main" val="1682275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Species employ various strategies to compensate for the high energy costs of larger brains. One approach is increasing energy intake through high-quality diets rich in fruits, insects, or meat. Another strategy involves reducing energy allocation to other functions, such as shrinking the digestive tract or minimizing fat storage. Allomaternal care, where non-breeding group members assist in offspring rearing, alleviates reproductive energy burdens and supports brain development. Additionally, slower growth and delayed reproduction allow more time for brain maturation. These compensatory mechanisms enable species to evolve larger brains without compromising survival or reproductive success. However, their effectiveness varies across lineages, depending on ecological conditions and social structures.
</a:t>
            </a:r>
          </a:p>
        </p:txBody>
      </p:sp>
      <p:sp>
        <p:nvSpPr>
          <p:cNvPr id="4" name="Slide Number Placeholder 3"/>
          <p:cNvSpPr>
            <a:spLocks noGrp="1"/>
          </p:cNvSpPr>
          <p:nvPr>
            <p:ph type="sldNum" sz="quarter" idx="5"/>
          </p:nvPr>
        </p:nvSpPr>
        <p:spPr/>
        <p:txBody>
          <a:bodyPr/>
          <a:lstStyle/>
          <a:p>
            <a:fld id="{28C6B470-179D-4B95-8906-D61C195EFD62}" type="slidenum">
              <a:rPr lang="en-US" smtClean="0"/>
              <a:t>9</a:t>
            </a:fld>
            <a:endParaRPr lang="en-US" dirty="0"/>
          </a:p>
        </p:txBody>
      </p:sp>
    </p:spTree>
    <p:extLst>
      <p:ext uri="{BB962C8B-B14F-4D97-AF65-F5344CB8AC3E}">
        <p14:creationId xmlns:p14="http://schemas.microsoft.com/office/powerpoint/2010/main" val="3197007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Enhanced cognition and adaptive advantages
</a:t>
            </a:r>
          </a:p>
        </p:txBody>
      </p:sp>
      <p:sp>
        <p:nvSpPr>
          <p:cNvPr id="4" name="Slide Number Placeholder 3"/>
          <p:cNvSpPr>
            <a:spLocks noGrp="1"/>
          </p:cNvSpPr>
          <p:nvPr>
            <p:ph type="sldNum" sz="quarter" idx="5"/>
          </p:nvPr>
        </p:nvSpPr>
        <p:spPr/>
        <p:txBody>
          <a:bodyPr/>
          <a:lstStyle/>
          <a:p>
            <a:fld id="{28C6B470-179D-4B95-8906-D61C195EFD62}" type="slidenum">
              <a:rPr lang="en-US" smtClean="0"/>
              <a:t>10</a:t>
            </a:fld>
            <a:endParaRPr lang="en-US" dirty="0"/>
          </a:p>
        </p:txBody>
      </p:sp>
    </p:spTree>
    <p:extLst>
      <p:ext uri="{BB962C8B-B14F-4D97-AF65-F5344CB8AC3E}">
        <p14:creationId xmlns:p14="http://schemas.microsoft.com/office/powerpoint/2010/main" val="2625010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Larger brains confer significant cognitive benefits that enhance survival and reproduction. These include improved spatial memory, problem-solving abilities, and behavioral flexibility. Species with larger brains are better equipped to develop complex foraging strategies, use tools, and adapt to novel environments. Enhanced cognition also facilitates social learning and innovation, allowing individuals to acquire and transmit knowledge more effectively. These advantages can lead to increased access to resources, reduced mortality, and greater reproductive success. However, for brain enlargement to be evolutionarily viable, these cognitive benefits must translate into improved energy balance or be supported by compensatory strategies that mitigate the associated costs.
</a:t>
            </a:r>
          </a:p>
        </p:txBody>
      </p:sp>
      <p:sp>
        <p:nvSpPr>
          <p:cNvPr id="4" name="Slide Number Placeholder 3"/>
          <p:cNvSpPr>
            <a:spLocks noGrp="1"/>
          </p:cNvSpPr>
          <p:nvPr>
            <p:ph type="sldNum" sz="quarter" idx="5"/>
          </p:nvPr>
        </p:nvSpPr>
        <p:spPr/>
        <p:txBody>
          <a:bodyPr/>
          <a:lstStyle/>
          <a:p>
            <a:fld id="{28C6B470-179D-4B95-8906-D61C195EFD62}" type="slidenum">
              <a:rPr lang="en-US" smtClean="0"/>
              <a:t>11</a:t>
            </a:fld>
            <a:endParaRPr lang="en-US" dirty="0"/>
          </a:p>
        </p:txBody>
      </p:sp>
    </p:spTree>
    <p:extLst>
      <p:ext uri="{BB962C8B-B14F-4D97-AF65-F5344CB8AC3E}">
        <p14:creationId xmlns:p14="http://schemas.microsoft.com/office/powerpoint/2010/main" val="931220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Environmental and social drivers of brain expansion
</a:t>
            </a:r>
          </a:p>
        </p:txBody>
      </p:sp>
      <p:sp>
        <p:nvSpPr>
          <p:cNvPr id="4" name="Slide Number Placeholder 3"/>
          <p:cNvSpPr>
            <a:spLocks noGrp="1"/>
          </p:cNvSpPr>
          <p:nvPr>
            <p:ph type="sldNum" sz="quarter" idx="5"/>
          </p:nvPr>
        </p:nvSpPr>
        <p:spPr/>
        <p:txBody>
          <a:bodyPr/>
          <a:lstStyle/>
          <a:p>
            <a:fld id="{28C6B470-179D-4B95-8906-D61C195EFD62}" type="slidenum">
              <a:rPr lang="en-US" smtClean="0"/>
              <a:t>12</a:t>
            </a:fld>
            <a:endParaRPr lang="en-US" dirty="0"/>
          </a:p>
        </p:txBody>
      </p:sp>
    </p:spTree>
    <p:extLst>
      <p:ext uri="{BB962C8B-B14F-4D97-AF65-F5344CB8AC3E}">
        <p14:creationId xmlns:p14="http://schemas.microsoft.com/office/powerpoint/2010/main" val="2461960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Ecological factors such as habitat complexity, diet quality, and colonization success are strongly associated with brain size. Larger-brained species often inhabit more complex environments and exhibit greater behavioral flexibility, enabling them to exploit diverse resources and adapt to changing conditions. Social factors, including group size, pair-bonding, and cooperative behaviors, also influence brain evolution. The Social Brain Hypothesis suggests that managing social relationships and anticipating others' actions requires advanced cognition. However, social benefits must contribute to energy acquisition or reduce reproductive costs to support brain enlargement. The interplay between ecological and social advantages highlights the multifaceted nature of brain size evolution.
</a:t>
            </a:r>
          </a:p>
        </p:txBody>
      </p:sp>
      <p:sp>
        <p:nvSpPr>
          <p:cNvPr id="4" name="Slide Number Placeholder 3"/>
          <p:cNvSpPr>
            <a:spLocks noGrp="1"/>
          </p:cNvSpPr>
          <p:nvPr>
            <p:ph type="sldNum" sz="quarter" idx="5"/>
          </p:nvPr>
        </p:nvSpPr>
        <p:spPr/>
        <p:txBody>
          <a:bodyPr/>
          <a:lstStyle/>
          <a:p>
            <a:fld id="{28C6B470-179D-4B95-8906-D61C195EFD62}" type="slidenum">
              <a:rPr lang="en-US" smtClean="0"/>
              <a:t>13</a:t>
            </a:fld>
            <a:endParaRPr lang="en-US" dirty="0"/>
          </a:p>
        </p:txBody>
      </p:sp>
    </p:spTree>
    <p:extLst>
      <p:ext uri="{BB962C8B-B14F-4D97-AF65-F5344CB8AC3E}">
        <p14:creationId xmlns:p14="http://schemas.microsoft.com/office/powerpoint/2010/main" val="1179426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Summary and research outlook
</a:t>
            </a:r>
          </a:p>
        </p:txBody>
      </p:sp>
      <p:sp>
        <p:nvSpPr>
          <p:cNvPr id="4" name="Slide Number Placeholder 3"/>
          <p:cNvSpPr>
            <a:spLocks noGrp="1"/>
          </p:cNvSpPr>
          <p:nvPr>
            <p:ph type="sldNum" sz="quarter" idx="5"/>
          </p:nvPr>
        </p:nvSpPr>
        <p:spPr/>
        <p:txBody>
          <a:bodyPr/>
          <a:lstStyle/>
          <a:p>
            <a:fld id="{28C6B470-179D-4B95-8906-D61C195EFD62}" type="slidenum">
              <a:rPr lang="en-US" smtClean="0"/>
              <a:t>14</a:t>
            </a:fld>
            <a:endParaRPr lang="en-US" dirty="0"/>
          </a:p>
        </p:txBody>
      </p:sp>
    </p:spTree>
    <p:extLst>
      <p:ext uri="{BB962C8B-B14F-4D97-AF65-F5344CB8AC3E}">
        <p14:creationId xmlns:p14="http://schemas.microsoft.com/office/powerpoint/2010/main" val="3159218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https://units-my.sharepoint.com/personal/12048_ds_units_it/Documents/File%20chat%20di%20Microsoft%20Copilot/The%20economics%20of%20brain%20size%20evolution%20in%20vertebrates%20Heldstab%202022.pdf
The evolution of brain size in vertebrates is governed by a complex balance of energetic costs and cognitive benefits. The Expensive Brain Hypothesis provides a robust framework for understanding these dynamics, emphasizing the need for stable energy input or reallocation to support brain growth. Future research should expand beyond mammals and birds to include ectothermic vertebrates and invertebrates, exploring how environmental factors and developmental constraints influence brain evolution. Investigating specific brain regions and their functional roles, as well as the timing of skill acquisition during development, will further elucidate the mechanisms underlying cognitive adaptations. A comprehensive approach integrating ecological, social, and energetic perspectives is essential for advancing our understanding of brain size evolution.
</a:t>
            </a:r>
          </a:p>
        </p:txBody>
      </p:sp>
      <p:sp>
        <p:nvSpPr>
          <p:cNvPr id="4" name="Slide Number Placeholder 3"/>
          <p:cNvSpPr>
            <a:spLocks noGrp="1"/>
          </p:cNvSpPr>
          <p:nvPr>
            <p:ph type="sldNum" sz="quarter" idx="5"/>
          </p:nvPr>
        </p:nvSpPr>
        <p:spPr/>
        <p:txBody>
          <a:bodyPr/>
          <a:lstStyle/>
          <a:p>
            <a:fld id="{28C6B470-179D-4B95-8906-D61C195EFD62}" type="slidenum">
              <a:rPr lang="en-US" smtClean="0"/>
              <a:t>15</a:t>
            </a:fld>
            <a:endParaRPr lang="en-US" dirty="0"/>
          </a:p>
        </p:txBody>
      </p:sp>
    </p:spTree>
    <p:extLst>
      <p:ext uri="{BB962C8B-B14F-4D97-AF65-F5344CB8AC3E}">
        <p14:creationId xmlns:p14="http://schemas.microsoft.com/office/powerpoint/2010/main" val="2735501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9867CD-CD09-0EEC-D165-96584688B982}"/>
              </a:ext>
            </a:extLst>
          </p:cNvPr>
          <p:cNvSpPr>
            <a:spLocks noGrp="1"/>
          </p:cNvSpPr>
          <p:nvPr>
            <p:ph type="title"/>
          </p:nvPr>
        </p:nvSpPr>
        <p:spPr>
          <a:xfrm>
            <a:off x="82296" y="64007"/>
            <a:ext cx="12015216" cy="5120639"/>
          </a:xfrm>
        </p:spPr>
        <p:txBody>
          <a:bodyPr>
            <a:normAutofit/>
          </a:bodyPr>
          <a:lstStyle>
            <a:lvl1pPr>
              <a:defRPr sz="11000" cap="all" baseline="0"/>
            </a:lvl1pPr>
          </a:lstStyle>
          <a:p>
            <a:r>
              <a:rPr lang="en-US" dirty="0"/>
              <a:t>Click to edit Master title style</a:t>
            </a:r>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1088136" y="5360878"/>
            <a:ext cx="10037064" cy="566928"/>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2ABAD28B-DD56-4B56-883A-96608C765E28}" type="datetimeFigureOut">
              <a:rPr lang="en-US" smtClean="0"/>
              <a:t>9/26/2025</a:t>
            </a:fld>
            <a:endParaRPr lang="en-US" dirty="0"/>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DF5BAF5-ABAB-4575-8E56-D109A3D17F9F}" type="slidenum">
              <a:rPr lang="en-US" smtClean="0"/>
              <a:t>‹#›</a:t>
            </a:fld>
            <a:endParaRPr lang="en-US" dirty="0"/>
          </a:p>
        </p:txBody>
      </p:sp>
      <p:cxnSp>
        <p:nvCxnSpPr>
          <p:cNvPr id="8" name="Straight Connector 7">
            <a:extLst>
              <a:ext uri="{FF2B5EF4-FFF2-40B4-BE49-F238E27FC236}">
                <a16:creationId xmlns:a16="http://schemas.microsoft.com/office/drawing/2014/main" id="{3C1F8589-B640-4540-D0AD-2B0461CD340F}"/>
              </a:ext>
              <a:ext uri="{C183D7F6-B498-43B3-948B-1728B52AA6E4}">
                <adec:decorative xmlns:adec="http://schemas.microsoft.com/office/drawing/2017/decorative" val="1"/>
              </a:ext>
            </a:extLst>
          </p:cNvPr>
          <p:cNvCxnSpPr>
            <a:cxnSpLocks/>
          </p:cNvCxnSpPr>
          <p:nvPr userDrawn="1"/>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0601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a:xfrm>
            <a:off x="1088136" y="1090246"/>
            <a:ext cx="10840626" cy="79051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a:xfrm>
            <a:off x="1088135" y="1880756"/>
            <a:ext cx="10840627" cy="455814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2ABAD28B-DD56-4B56-883A-96608C765E28}" type="datetimeFigureOut">
              <a:rPr lang="en-US" smtClean="0"/>
              <a:t>9/26/2025</a:t>
            </a:fld>
            <a:endParaRPr lang="en-US" dirty="0"/>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7DF5BAF5-ABAB-4575-8E56-D109A3D17F9F}" type="slidenum">
              <a:rPr lang="en-US" smtClean="0"/>
              <a:t>‹#›</a:t>
            </a:fld>
            <a:endParaRPr lang="en-US" dirty="0"/>
          </a:p>
        </p:txBody>
      </p:sp>
      <p:cxnSp>
        <p:nvCxnSpPr>
          <p:cNvPr id="7" name="Straight Connector 6">
            <a:extLst>
              <a:ext uri="{FF2B5EF4-FFF2-40B4-BE49-F238E27FC236}">
                <a16:creationId xmlns:a16="http://schemas.microsoft.com/office/drawing/2014/main" id="{FD144482-F463-E942-01AE-69DF54F4171C}"/>
              </a:ext>
              <a:ext uri="{C183D7F6-B498-43B3-948B-1728B52AA6E4}">
                <adec:decorative xmlns:adec="http://schemas.microsoft.com/office/drawing/2017/decorative" val="1"/>
              </a:ext>
            </a:extLst>
          </p:cNvPr>
          <p:cNvCxnSpPr>
            <a:cxnSpLocks/>
          </p:cNvCxnSpPr>
          <p:nvPr userDrawn="1"/>
        </p:nvCxnSpPr>
        <p:spPr>
          <a:xfrm>
            <a:off x="0" y="120586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482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578674-8064-3B2C-DA7F-7E3D0B7E90DB}"/>
              </a:ext>
            </a:extLst>
          </p:cNvPr>
          <p:cNvSpPr>
            <a:spLocks noGrp="1"/>
          </p:cNvSpPr>
          <p:nvPr>
            <p:ph type="ctrTitle"/>
          </p:nvPr>
        </p:nvSpPr>
        <p:spPr>
          <a:xfrm>
            <a:off x="1088136" y="1095763"/>
            <a:ext cx="9598152" cy="4144566"/>
          </a:xfrm>
        </p:spPr>
        <p:txBody>
          <a:bodyPr vert="horz" lIns="91440" tIns="45720" rIns="91440" bIns="45720" rtlCol="0" anchor="t">
            <a:normAutofit/>
          </a:bodyPr>
          <a:lstStyle>
            <a:lvl1pPr>
              <a:defRPr lang="en-US" sz="6000" dirty="0"/>
            </a:lvl1pPr>
          </a:lstStyle>
          <a:p>
            <a:pPr lvl="0"/>
            <a:r>
              <a:rPr lang="en-US" dirty="0"/>
              <a:t>Click to edit Master title style</a:t>
            </a:r>
          </a:p>
        </p:txBody>
      </p:sp>
      <p:sp>
        <p:nvSpPr>
          <p:cNvPr id="10" name="Subtitle 2">
            <a:extLst>
              <a:ext uri="{FF2B5EF4-FFF2-40B4-BE49-F238E27FC236}">
                <a16:creationId xmlns:a16="http://schemas.microsoft.com/office/drawing/2014/main" id="{9DABABE3-CA0A-1CAB-38CF-F3A5729B7D41}"/>
              </a:ext>
            </a:extLst>
          </p:cNvPr>
          <p:cNvSpPr>
            <a:spLocks noGrp="1"/>
          </p:cNvSpPr>
          <p:nvPr>
            <p:ph type="subTitle" idx="1"/>
          </p:nvPr>
        </p:nvSpPr>
        <p:spPr>
          <a:xfrm>
            <a:off x="1088136" y="5240329"/>
            <a:ext cx="7769354" cy="1012390"/>
          </a:xfrm>
        </p:spPr>
        <p:txBody>
          <a:bodyPr vert="horz" lIns="91440" tIns="45720" rIns="91440" bIns="45720" rtlCol="0" anchor="b">
            <a:normAutofit/>
          </a:bodyPr>
          <a:lstStyle>
            <a:lvl1pPr marL="0" indent="0">
              <a:lnSpc>
                <a:spcPct val="100000"/>
              </a:lnSpc>
              <a:buNone/>
              <a:defRPr lang="en-US" sz="2000" dirty="0"/>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2ABAD28B-DD56-4B56-883A-96608C765E28}" type="datetimeFigureOut">
              <a:rPr lang="en-US" smtClean="0"/>
              <a:t>9/26/2025</a:t>
            </a:fld>
            <a:endParaRPr lang="en-US" dirty="0"/>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DF5BAF5-ABAB-4575-8E56-D109A3D17F9F}" type="slidenum">
              <a:rPr lang="en-US" smtClean="0"/>
              <a:t>‹#›</a:t>
            </a:fld>
            <a:endParaRPr lang="en-US" dirty="0"/>
          </a:p>
        </p:txBody>
      </p:sp>
      <p:cxnSp>
        <p:nvCxnSpPr>
          <p:cNvPr id="7" name="Straight Connector 6">
            <a:extLst>
              <a:ext uri="{FF2B5EF4-FFF2-40B4-BE49-F238E27FC236}">
                <a16:creationId xmlns:a16="http://schemas.microsoft.com/office/drawing/2014/main" id="{CDFFF1FC-CDE9-3B47-D073-3394D4D035A9}"/>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7761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3">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CBFF047-7A6B-BC21-B7D8-F250A7B5AD52}"/>
              </a:ext>
            </a:extLst>
          </p:cNvPr>
          <p:cNvSpPr>
            <a:spLocks noGrp="1"/>
          </p:cNvSpPr>
          <p:nvPr>
            <p:ph type="title"/>
          </p:nvPr>
        </p:nvSpPr>
        <p:spPr>
          <a:xfrm>
            <a:off x="1088136" y="1689380"/>
            <a:ext cx="7876287" cy="3614139"/>
          </a:xfrm>
        </p:spPr>
        <p:txBody>
          <a:bodyPr anchor="b">
            <a:noAutofit/>
          </a:bodyPr>
          <a:lstStyle>
            <a:lvl1pPr>
              <a:defRPr sz="6000"/>
            </a:lvl1pPr>
          </a:lstStyle>
          <a:p>
            <a:r>
              <a:rPr lang="en-US" dirty="0"/>
              <a:t>Click to edit Master title style</a:t>
            </a:r>
          </a:p>
        </p:txBody>
      </p:sp>
      <p:sp>
        <p:nvSpPr>
          <p:cNvPr id="14" name="Subtitle 2">
            <a:extLst>
              <a:ext uri="{FF2B5EF4-FFF2-40B4-BE49-F238E27FC236}">
                <a16:creationId xmlns:a16="http://schemas.microsoft.com/office/drawing/2014/main" id="{31F9B6D5-1061-6B04-A4A3-7F71A879F11E}"/>
              </a:ext>
            </a:extLst>
          </p:cNvPr>
          <p:cNvSpPr>
            <a:spLocks noGrp="1"/>
          </p:cNvSpPr>
          <p:nvPr>
            <p:ph type="subTitle" idx="1"/>
          </p:nvPr>
        </p:nvSpPr>
        <p:spPr>
          <a:xfrm>
            <a:off x="1088136" y="5306113"/>
            <a:ext cx="7375466" cy="1012390"/>
          </a:xfrm>
        </p:spPr>
        <p:txBody>
          <a:bodyPr vert="horz" lIns="91440" tIns="45720" rIns="91440" bIns="45720" rtlCol="0" anchor="t">
            <a:normAutofit/>
          </a:bodyPr>
          <a:lstStyle>
            <a:lvl1pPr marL="0" indent="0">
              <a:lnSpc>
                <a:spcPct val="100000"/>
              </a:lnSpc>
              <a:buNone/>
              <a:defRPr lang="en-US" sz="2000" dirty="0"/>
            </a:lvl1pPr>
          </a:lstStyle>
          <a:p>
            <a:pPr lvl="0"/>
            <a:r>
              <a:rPr lang="en-US"/>
              <a:t>Click to edit Master subtitle style</a:t>
            </a:r>
            <a:endParaRPr lang="en-US" dirty="0"/>
          </a:p>
        </p:txBody>
      </p:sp>
      <p:sp>
        <p:nvSpPr>
          <p:cNvPr id="9" name="Footer Placeholder 8">
            <a:extLst>
              <a:ext uri="{FF2B5EF4-FFF2-40B4-BE49-F238E27FC236}">
                <a16:creationId xmlns:a16="http://schemas.microsoft.com/office/drawing/2014/main" id="{6099C91B-9803-3812-63A6-5705DB9FE95D}"/>
              </a:ext>
            </a:extLst>
          </p:cNvPr>
          <p:cNvSpPr>
            <a:spLocks noGrp="1"/>
          </p:cNvSpPr>
          <p:nvPr>
            <p:ph type="ftr" sz="quarter" idx="11"/>
          </p:nvPr>
        </p:nvSpPr>
        <p:spPr/>
        <p:txBody>
          <a:bodyPr/>
          <a:lstStyle/>
          <a:p>
            <a:endParaRPr lang="en-US" dirty="0"/>
          </a:p>
        </p:txBody>
      </p:sp>
      <p:sp>
        <p:nvSpPr>
          <p:cNvPr id="8" name="Date Placeholder 7">
            <a:extLst>
              <a:ext uri="{FF2B5EF4-FFF2-40B4-BE49-F238E27FC236}">
                <a16:creationId xmlns:a16="http://schemas.microsoft.com/office/drawing/2014/main" id="{12DA3032-68CE-D997-667C-4C5C01E418A6}"/>
              </a:ext>
            </a:extLst>
          </p:cNvPr>
          <p:cNvSpPr>
            <a:spLocks noGrp="1"/>
          </p:cNvSpPr>
          <p:nvPr>
            <p:ph type="dt" sz="half" idx="10"/>
          </p:nvPr>
        </p:nvSpPr>
        <p:spPr/>
        <p:txBody>
          <a:bodyPr/>
          <a:lstStyle/>
          <a:p>
            <a:fld id="{2ABAD28B-DD56-4B56-883A-96608C765E28}" type="datetimeFigureOut">
              <a:rPr lang="en-US" smtClean="0"/>
              <a:t>9/26/2025</a:t>
            </a:fld>
            <a:endParaRPr lang="en-US" dirty="0"/>
          </a:p>
        </p:txBody>
      </p:sp>
      <p:sp>
        <p:nvSpPr>
          <p:cNvPr id="10" name="Slide Number Placeholder 9">
            <a:extLst>
              <a:ext uri="{FF2B5EF4-FFF2-40B4-BE49-F238E27FC236}">
                <a16:creationId xmlns:a16="http://schemas.microsoft.com/office/drawing/2014/main" id="{FC835D02-A0E8-5346-DE23-09C497D78BD1}"/>
              </a:ext>
            </a:extLst>
          </p:cNvPr>
          <p:cNvSpPr>
            <a:spLocks noGrp="1"/>
          </p:cNvSpPr>
          <p:nvPr>
            <p:ph type="sldNum" sz="quarter" idx="12"/>
          </p:nvPr>
        </p:nvSpPr>
        <p:spPr/>
        <p:txBody>
          <a:bodyPr/>
          <a:lstStyle/>
          <a:p>
            <a:fld id="{7DF5BAF5-ABAB-4575-8E56-D109A3D17F9F}" type="slidenum">
              <a:rPr lang="en-US" smtClean="0"/>
              <a:t>‹#›</a:t>
            </a:fld>
            <a:endParaRPr lang="en-US" dirty="0"/>
          </a:p>
        </p:txBody>
      </p:sp>
      <p:cxnSp>
        <p:nvCxnSpPr>
          <p:cNvPr id="4" name="Straight Connector 3">
            <a:extLst>
              <a:ext uri="{FF2B5EF4-FFF2-40B4-BE49-F238E27FC236}">
                <a16:creationId xmlns:a16="http://schemas.microsoft.com/office/drawing/2014/main" id="{C99E3101-0B78-A7AE-A693-73443263EEC8}"/>
              </a:ext>
              <a:ext uri="{C183D7F6-B498-43B3-948B-1728B52AA6E4}">
                <adec:decorative xmlns:adec="http://schemas.microsoft.com/office/drawing/2017/decorative" val="1"/>
              </a:ext>
            </a:extLst>
          </p:cNvPr>
          <p:cNvCxnSpPr>
            <a:cxnSpLocks/>
          </p:cNvCxnSpPr>
          <p:nvPr userDrawn="1"/>
        </p:nvCxnSpPr>
        <p:spPr>
          <a:xfrm>
            <a:off x="-6626" y="4965465"/>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674917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7C3FE82-1C77-7EDF-A1CD-DB107F252AE3}"/>
              </a:ext>
            </a:extLst>
          </p:cNvPr>
          <p:cNvSpPr>
            <a:spLocks noGrp="1"/>
          </p:cNvSpPr>
          <p:nvPr>
            <p:ph type="title"/>
          </p:nvPr>
        </p:nvSpPr>
        <p:spPr>
          <a:xfrm>
            <a:off x="1088136" y="1090244"/>
            <a:ext cx="10058400" cy="4021243"/>
          </a:xfrm>
        </p:spPr>
        <p:txBody>
          <a:bodyPr>
            <a:normAutofit/>
          </a:bodyPr>
          <a:lstStyle>
            <a:lvl1pPr>
              <a:defRPr sz="8000"/>
            </a:lvl1pPr>
          </a:lstStyle>
          <a:p>
            <a:r>
              <a:rPr lang="en-US"/>
              <a:t>Click to edit Master title style</a:t>
            </a:r>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2ABAD28B-DD56-4B56-883A-96608C765E28}" type="datetimeFigureOut">
              <a:rPr lang="en-US" smtClean="0"/>
              <a:t>9/26/2025</a:t>
            </a:fld>
            <a:endParaRPr lang="en-US" dirty="0"/>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7DF5BAF5-ABAB-4575-8E56-D109A3D17F9F}" type="slidenum">
              <a:rPr lang="en-US" smtClean="0"/>
              <a:t>‹#›</a:t>
            </a:fld>
            <a:endParaRPr lang="en-US" dirty="0"/>
          </a:p>
        </p:txBody>
      </p:sp>
      <p:cxnSp>
        <p:nvCxnSpPr>
          <p:cNvPr id="7" name="Straight Connector 6">
            <a:extLst>
              <a:ext uri="{FF2B5EF4-FFF2-40B4-BE49-F238E27FC236}">
                <a16:creationId xmlns:a16="http://schemas.microsoft.com/office/drawing/2014/main" id="{F708D0FD-E68E-587F-ED5A-5140B6EE7F7C}"/>
              </a:ext>
              <a:ext uri="{C183D7F6-B498-43B3-948B-1728B52AA6E4}">
                <adec:decorative xmlns:adec="http://schemas.microsoft.com/office/drawing/2017/decorative" val="1"/>
              </a:ext>
            </a:extLst>
          </p:cNvPr>
          <p:cNvCxnSpPr>
            <a:cxnSpLocks/>
          </p:cNvCxnSpPr>
          <p:nvPr userDrawn="1"/>
        </p:nvCxnSpPr>
        <p:spPr>
          <a:xfrm>
            <a:off x="0" y="120586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65DB91C7-3013-1F4E-D55F-37E24A2C6878}"/>
              </a:ext>
            </a:extLst>
          </p:cNvPr>
          <p:cNvSpPr>
            <a:spLocks noGrp="1"/>
          </p:cNvSpPr>
          <p:nvPr>
            <p:ph type="subTitle" idx="1"/>
          </p:nvPr>
        </p:nvSpPr>
        <p:spPr>
          <a:xfrm>
            <a:off x="1088136" y="5360878"/>
            <a:ext cx="10015728" cy="566928"/>
          </a:xfrm>
        </p:spPr>
        <p:txBody>
          <a:bodyPr vert="horz" lIns="91440" tIns="45720" rIns="91440" bIns="45720" rtlCol="0" anchor="b">
            <a:normAutofit/>
          </a:bodyPr>
          <a:lstStyle>
            <a:lvl1pPr marL="0" indent="0" algn="r">
              <a:lnSpc>
                <a:spcPct val="100000"/>
              </a:lnSpc>
              <a:buNone/>
              <a:defRPr lang="en-US" sz="2000" dirty="0"/>
            </a:lvl1pPr>
          </a:lstStyle>
          <a:p>
            <a:pPr lvl="0"/>
            <a:r>
              <a:rPr lang="en-US" dirty="0"/>
              <a:t>Click to edit Master subtitle style</a:t>
            </a:r>
          </a:p>
        </p:txBody>
      </p:sp>
    </p:spTree>
    <p:extLst>
      <p:ext uri="{BB962C8B-B14F-4D97-AF65-F5344CB8AC3E}">
        <p14:creationId xmlns:p14="http://schemas.microsoft.com/office/powerpoint/2010/main" val="3923612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5">
    <p:bg>
      <p:bgRef idx="1001">
        <a:schemeClr val="bg1"/>
      </p:bgRef>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F708609-7047-A87D-944D-1FAA546F3CE0}"/>
              </a:ext>
            </a:extLst>
          </p:cNvPr>
          <p:cNvSpPr>
            <a:spLocks noGrp="1"/>
          </p:cNvSpPr>
          <p:nvPr>
            <p:ph type="title"/>
          </p:nvPr>
        </p:nvSpPr>
        <p:spPr>
          <a:xfrm>
            <a:off x="82296" y="64007"/>
            <a:ext cx="12015216" cy="5120639"/>
          </a:xfrm>
        </p:spPr>
        <p:txBody>
          <a:bodyPr>
            <a:normAutofit/>
          </a:bodyPr>
          <a:lstStyle>
            <a:lvl1pPr>
              <a:defRPr sz="11500"/>
            </a:lvl1pPr>
          </a:lstStyle>
          <a:p>
            <a:r>
              <a:rPr lang="en-US"/>
              <a:t>Click to edit Master title style</a:t>
            </a:r>
          </a:p>
        </p:txBody>
      </p:sp>
      <p:sp>
        <p:nvSpPr>
          <p:cNvPr id="9" name="Subtitle 2">
            <a:extLst>
              <a:ext uri="{FF2B5EF4-FFF2-40B4-BE49-F238E27FC236}">
                <a16:creationId xmlns:a16="http://schemas.microsoft.com/office/drawing/2014/main" id="{83B55518-9256-4E26-0E87-88DBBA9A4404}"/>
              </a:ext>
            </a:extLst>
          </p:cNvPr>
          <p:cNvSpPr>
            <a:spLocks noGrp="1"/>
          </p:cNvSpPr>
          <p:nvPr>
            <p:ph type="subTitle" idx="1"/>
          </p:nvPr>
        </p:nvSpPr>
        <p:spPr>
          <a:xfrm>
            <a:off x="1088136" y="5348178"/>
            <a:ext cx="10037064" cy="566928"/>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lvl1pPr>
              <a:defRPr>
                <a:solidFill>
                  <a:schemeClr val="tx1"/>
                </a:solidFill>
              </a:defRPr>
            </a:lvl1pPr>
          </a:lstStyle>
          <a:p>
            <a:fld id="{2ABAD28B-DD56-4B56-883A-96608C765E28}" type="datetimeFigureOut">
              <a:rPr lang="en-US" smtClean="0"/>
              <a:pPr/>
              <a:t>9/26/2025</a:t>
            </a:fld>
            <a:endParaRPr lang="en-US" dirty="0"/>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lvl1pPr>
              <a:defRPr>
                <a:solidFill>
                  <a:schemeClr val="tx1"/>
                </a:solidFill>
              </a:defRPr>
            </a:lvl1pPr>
          </a:lstStyle>
          <a:p>
            <a:fld id="{7DF5BAF5-ABAB-4575-8E56-D109A3D17F9F}" type="slidenum">
              <a:rPr lang="en-US" smtClean="0"/>
              <a:pPr/>
              <a:t>‹#›</a:t>
            </a:fld>
            <a:endParaRPr lang="en-US" dirty="0"/>
          </a:p>
        </p:txBody>
      </p:sp>
      <p:cxnSp>
        <p:nvCxnSpPr>
          <p:cNvPr id="8" name="Straight Connector 7">
            <a:extLst>
              <a:ext uri="{FF2B5EF4-FFF2-40B4-BE49-F238E27FC236}">
                <a16:creationId xmlns:a16="http://schemas.microsoft.com/office/drawing/2014/main" id="{C64158DF-756B-260C-69DA-D76C163B7274}"/>
              </a:ext>
              <a:ext uri="{C183D7F6-B498-43B3-948B-1728B52AA6E4}">
                <adec:decorative xmlns:adec="http://schemas.microsoft.com/office/drawing/2017/decorative" val="1"/>
              </a:ext>
            </a:extLst>
          </p:cNvPr>
          <p:cNvCxnSpPr>
            <a:cxnSpLocks/>
          </p:cNvCxnSpPr>
          <p:nvPr userDrawn="1"/>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86149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6">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697EF66-DC3D-B2CA-7F76-8D8A7ED29968}"/>
              </a:ext>
            </a:extLst>
          </p:cNvPr>
          <p:cNvSpPr>
            <a:spLocks noGrp="1"/>
          </p:cNvSpPr>
          <p:nvPr>
            <p:ph type="title"/>
          </p:nvPr>
        </p:nvSpPr>
        <p:spPr>
          <a:xfrm>
            <a:off x="82296" y="64008"/>
            <a:ext cx="8229600" cy="2621154"/>
          </a:xfrm>
        </p:spPr>
        <p:txBody>
          <a:bodyPr>
            <a:noAutofit/>
          </a:bodyPr>
          <a:lstStyle>
            <a:lvl1pPr>
              <a:defRPr sz="6000"/>
            </a:lvl1pPr>
          </a:lstStyle>
          <a:p>
            <a:r>
              <a:rPr lang="en-US"/>
              <a:t>Click to edit Master title style</a:t>
            </a:r>
          </a:p>
        </p:txBody>
      </p:sp>
      <p:sp>
        <p:nvSpPr>
          <p:cNvPr id="13" name="Subtitle 2">
            <a:extLst>
              <a:ext uri="{FF2B5EF4-FFF2-40B4-BE49-F238E27FC236}">
                <a16:creationId xmlns:a16="http://schemas.microsoft.com/office/drawing/2014/main" id="{0F2A94AC-5C1C-CE45-09E9-C80B1B71FA27}"/>
              </a:ext>
            </a:extLst>
          </p:cNvPr>
          <p:cNvSpPr>
            <a:spLocks noGrp="1"/>
          </p:cNvSpPr>
          <p:nvPr>
            <p:ph type="subTitle" idx="1"/>
          </p:nvPr>
        </p:nvSpPr>
        <p:spPr>
          <a:xfrm>
            <a:off x="3513954" y="4431379"/>
            <a:ext cx="7611246" cy="1465254"/>
          </a:xfrm>
        </p:spPr>
        <p:txBody>
          <a:bodyPr anchor="b" anchorCtr="0">
            <a:normAutofit/>
          </a:bodyPr>
          <a:lstStyle>
            <a:lvl1pPr marL="0" indent="0" algn="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E6B19A73-9EF0-435E-951F-A4ACE59FBD85}" type="datetime1">
              <a:rPr lang="en-US" smtClean="0"/>
              <a:t>9/26/2025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8" name="Straight Connector 7">
            <a:extLst>
              <a:ext uri="{FF2B5EF4-FFF2-40B4-BE49-F238E27FC236}">
                <a16:creationId xmlns:a16="http://schemas.microsoft.com/office/drawing/2014/main" id="{C2E6B14D-48CB-3652-5FBF-557B0DB0C006}"/>
              </a:ext>
              <a:ext uri="{C183D7F6-B498-43B3-948B-1728B52AA6E4}">
                <adec:decorative xmlns:adec="http://schemas.microsoft.com/office/drawing/2017/decorative" val="1"/>
              </a:ext>
            </a:extLst>
          </p:cNvPr>
          <p:cNvCxnSpPr>
            <a:cxnSpLocks/>
          </p:cNvCxnSpPr>
          <p:nvPr/>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18811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7847" y="4676177"/>
            <a:ext cx="10835639" cy="1319510"/>
          </a:xfrm>
        </p:spPr>
        <p:txBody>
          <a:bodyPr vert="horz" lIns="91440" tIns="45720" rIns="91440" bIns="45720" rtlCol="0" anchor="b">
            <a:noAutofit/>
          </a:bodyPr>
          <a:lstStyle>
            <a:lvl1pPr>
              <a:defRPr lang="en-US" sz="5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87847" y="6065134"/>
            <a:ext cx="10835639" cy="373766"/>
          </a:xfrm>
        </p:spPr>
        <p:txBody>
          <a:bodyPr vert="horz" lIns="91440" tIns="45720" rIns="91440" bIns="45720" rtlCol="0" anchor="b">
            <a:noAutofit/>
          </a:bodyPr>
          <a:lstStyle>
            <a:lvl1pPr marL="0" indent="0">
              <a:spcBef>
                <a:spcPts val="0"/>
              </a:spcBef>
              <a:buNone/>
              <a:defRPr lang="en-US" sz="2000" dirty="0"/>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1"/>
            <a:ext cx="12191999" cy="4467828"/>
          </a:xfrm>
          <a:blipFill dpi="0" rotWithShape="1">
            <a:blip r:embed="rId2">
              <a:alphaModFix amt="60000"/>
            </a:blip>
            <a:srcRect/>
            <a:stretch>
              <a:fillRect/>
            </a:stretch>
          </a:blipFill>
        </p:spPr>
        <p:txBody>
          <a:bodyPr/>
          <a:lstStyle>
            <a:lvl1pPr marL="0" indent="0">
              <a:buNone/>
              <a:defRPr/>
            </a:lvl1pPr>
          </a:lstStyle>
          <a:p>
            <a:r>
              <a:rPr lang="en-US" dirty="0"/>
              <a:t> </a:t>
            </a:r>
          </a:p>
        </p:txBody>
      </p:sp>
      <p:cxnSp>
        <p:nvCxnSpPr>
          <p:cNvPr id="4" name="Straight Connector 3">
            <a:extLst>
              <a:ext uri="{FF2B5EF4-FFF2-40B4-BE49-F238E27FC236}">
                <a16:creationId xmlns:a16="http://schemas.microsoft.com/office/drawing/2014/main" id="{A7765164-0D02-5316-1845-119CB011190B}"/>
              </a:ext>
              <a:ext uri="{C183D7F6-B498-43B3-948B-1728B52AA6E4}">
                <adec:decorative xmlns:adec="http://schemas.microsoft.com/office/drawing/2017/decorative" val="1"/>
              </a:ext>
            </a:extLst>
          </p:cNvPr>
          <p:cNvCxnSpPr>
            <a:cxnSpLocks/>
          </p:cNvCxnSpPr>
          <p:nvPr userDrawn="1"/>
        </p:nvCxnSpPr>
        <p:spPr>
          <a:xfrm>
            <a:off x="0" y="5715000"/>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DFA2081-8ED6-0719-D0B6-2818D6019332}"/>
              </a:ext>
            </a:extLst>
          </p:cNvPr>
          <p:cNvSpPr>
            <a:spLocks noGrp="1"/>
          </p:cNvSpPr>
          <p:nvPr>
            <p:ph type="ftr" sz="quarter" idx="15"/>
          </p:nvPr>
        </p:nvSpPr>
        <p:spPr/>
        <p:txBody>
          <a:bodyPr/>
          <a:lstStyle/>
          <a:p>
            <a:endParaRPr lang="en-US" dirty="0"/>
          </a:p>
        </p:txBody>
      </p:sp>
      <p:sp>
        <p:nvSpPr>
          <p:cNvPr id="5" name="Date Placeholder 4">
            <a:extLst>
              <a:ext uri="{FF2B5EF4-FFF2-40B4-BE49-F238E27FC236}">
                <a16:creationId xmlns:a16="http://schemas.microsoft.com/office/drawing/2014/main" id="{9A51F47A-9B8B-A343-2C56-110E21331AE3}"/>
              </a:ext>
            </a:extLst>
          </p:cNvPr>
          <p:cNvSpPr>
            <a:spLocks noGrp="1"/>
          </p:cNvSpPr>
          <p:nvPr>
            <p:ph type="dt" sz="half" idx="14"/>
          </p:nvPr>
        </p:nvSpPr>
        <p:spPr/>
        <p:txBody>
          <a:bodyPr/>
          <a:lstStyle/>
          <a:p>
            <a:fld id="{2ABAD28B-DD56-4B56-883A-96608C765E28}" type="datetimeFigureOut">
              <a:rPr lang="en-US" smtClean="0"/>
              <a:pPr/>
              <a:t>9/26/2025</a:t>
            </a:fld>
            <a:endParaRPr lang="en-US" dirty="0"/>
          </a:p>
        </p:txBody>
      </p:sp>
      <p:sp>
        <p:nvSpPr>
          <p:cNvPr id="10" name="Slide Number Placeholder 9">
            <a:extLst>
              <a:ext uri="{FF2B5EF4-FFF2-40B4-BE49-F238E27FC236}">
                <a16:creationId xmlns:a16="http://schemas.microsoft.com/office/drawing/2014/main" id="{F259CCC4-FA9E-2074-3142-5EBA62F91B25}"/>
              </a:ext>
            </a:extLst>
          </p:cNvPr>
          <p:cNvSpPr>
            <a:spLocks noGrp="1"/>
          </p:cNvSpPr>
          <p:nvPr>
            <p:ph type="sldNum" sz="quarter" idx="16"/>
          </p:nvPr>
        </p:nvSpPr>
        <p:spPr/>
        <p:txBody>
          <a:bodyPr/>
          <a:lstStyle/>
          <a:p>
            <a:fld id="{7DF5BAF5-ABAB-4575-8E56-D109A3D17F9F}" type="slidenum">
              <a:rPr lang="en-US" smtClean="0"/>
              <a:pPr/>
              <a:t>‹#›</a:t>
            </a:fld>
            <a:endParaRPr lang="en-US" dirty="0"/>
          </a:p>
        </p:txBody>
      </p:sp>
    </p:spTree>
    <p:extLst>
      <p:ext uri="{BB962C8B-B14F-4D97-AF65-F5344CB8AC3E}">
        <p14:creationId xmlns:p14="http://schemas.microsoft.com/office/powerpoint/2010/main" val="191457646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08905" y="284481"/>
            <a:ext cx="4244009" cy="4320310"/>
          </a:xfrm>
        </p:spPr>
        <p:txBody>
          <a:bodyPr vert="horz" lIns="91440" tIns="45720" rIns="91440" bIns="45720" rtlCol="0" anchor="t">
            <a:normAutofit/>
          </a:bodyPr>
          <a:lstStyle>
            <a:lvl1pPr>
              <a:defRPr lang="en-US" sz="36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08905" y="4827642"/>
            <a:ext cx="3916294" cy="1033669"/>
          </a:xfrm>
        </p:spPr>
        <p:txBody>
          <a:bodyPr vert="horz" lIns="91440" tIns="45720" rIns="91440" bIns="45720" rtlCol="0" anchor="b">
            <a:normAutofit/>
          </a:bodyPr>
          <a:lstStyle>
            <a:lvl1pPr marL="0" indent="0">
              <a:lnSpc>
                <a:spcPct val="100000"/>
              </a:lnSpc>
              <a:spcBef>
                <a:spcPts val="0"/>
              </a:spcBef>
              <a:buNone/>
              <a:defRPr lang="en-US" sz="20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696707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208906" y="6438900"/>
            <a:ext cx="2351783" cy="419100"/>
          </a:xfrm>
        </p:spPr>
        <p:txBody>
          <a:bodyPr/>
          <a:lstStyle/>
          <a:p>
            <a:r>
              <a:rPr lang="en-US"/>
              <a:t>Sample Footer Text</a:t>
            </a:r>
            <a:endParaRPr lang="en-US" dirty="0"/>
          </a:p>
        </p:txBody>
      </p:sp>
      <p:sp>
        <p:nvSpPr>
          <p:cNvPr id="8" name="Date Placeholder 4">
            <a:extLst>
              <a:ext uri="{FF2B5EF4-FFF2-40B4-BE49-F238E27FC236}">
                <a16:creationId xmlns:a16="http://schemas.microsoft.com/office/drawing/2014/main" id="{80C9AB94-8F6E-3F2E-B012-AADB80E54860}"/>
              </a:ext>
            </a:extLst>
          </p:cNvPr>
          <p:cNvSpPr>
            <a:spLocks noGrp="1"/>
          </p:cNvSpPr>
          <p:nvPr>
            <p:ph type="dt" sz="half" idx="15"/>
          </p:nvPr>
        </p:nvSpPr>
        <p:spPr>
          <a:xfrm>
            <a:off x="9650896" y="6438900"/>
            <a:ext cx="864704" cy="419100"/>
          </a:xfrm>
        </p:spPr>
        <p:txBody>
          <a:bodyPr/>
          <a:lstStyle/>
          <a:p>
            <a:fld id="{2ABAD28B-DD56-4B56-883A-96608C765E28}" type="datetimeFigureOut">
              <a:rPr lang="en-US" smtClean="0"/>
              <a:pPr/>
              <a:t>9/26/2025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cxnSp>
        <p:nvCxnSpPr>
          <p:cNvPr id="7" name="Straight Connector 6">
            <a:extLst>
              <a:ext uri="{FF2B5EF4-FFF2-40B4-BE49-F238E27FC236}">
                <a16:creationId xmlns:a16="http://schemas.microsoft.com/office/drawing/2014/main" id="{2BA6CE1C-3B05-36AC-25B7-6050ED0CBE18}"/>
              </a:ext>
              <a:ext uri="{C183D7F6-B498-43B3-948B-1728B52AA6E4}">
                <adec:decorative xmlns:adec="http://schemas.microsoft.com/office/drawing/2017/decorative" val="1"/>
              </a:ext>
            </a:extLst>
          </p:cNvPr>
          <p:cNvCxnSpPr>
            <a:cxnSpLocks/>
          </p:cNvCxnSpPr>
          <p:nvPr userDrawn="1"/>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009357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46390" y="1411358"/>
            <a:ext cx="3736010" cy="2845567"/>
          </a:xfrm>
        </p:spPr>
        <p:txBody>
          <a:bodyPr vert="horz" lIns="91440" tIns="45720" rIns="91440" bIns="45720" rtlCol="0" anchor="b">
            <a:noAutofit/>
          </a:bodyPr>
          <a:lstStyle>
            <a:lvl1pPr>
              <a:defRPr lang="en-US" sz="36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6388" y="4403039"/>
            <a:ext cx="3729915" cy="1123122"/>
          </a:xfrm>
        </p:spPr>
        <p:txBody>
          <a:bodyPr vert="horz" lIns="91440" tIns="45720" rIns="91440" bIns="45720" rtlCol="0">
            <a:normAutofit/>
          </a:bodyPr>
          <a:lstStyle>
            <a:lvl1pPr marL="0" indent="0">
              <a:lnSpc>
                <a:spcPct val="100000"/>
              </a:lnSpc>
              <a:buNone/>
              <a:defRPr lang="en-US" sz="16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7617785"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17" name="Footer Placeholder 4">
            <a:extLst>
              <a:ext uri="{FF2B5EF4-FFF2-40B4-BE49-F238E27FC236}">
                <a16:creationId xmlns:a16="http://schemas.microsoft.com/office/drawing/2014/main" id="{DF8C2BF2-38FB-0598-A4BE-DD111229A3FE}"/>
              </a:ext>
            </a:extLst>
          </p:cNvPr>
          <p:cNvSpPr>
            <a:spLocks noGrp="1"/>
          </p:cNvSpPr>
          <p:nvPr>
            <p:ph type="ftr" sz="quarter" idx="11"/>
          </p:nvPr>
        </p:nvSpPr>
        <p:spPr>
          <a:xfrm>
            <a:off x="7846388" y="6438900"/>
            <a:ext cx="1714301" cy="419100"/>
          </a:xfrm>
        </p:spPr>
        <p:txBody>
          <a:bodyPr/>
          <a:lstStyle/>
          <a:p>
            <a:r>
              <a:rPr lang="en-US"/>
              <a:t>Sample Footer Text</a:t>
            </a:r>
            <a:endParaRPr lang="en-US" dirty="0"/>
          </a:p>
        </p:txBody>
      </p:sp>
      <p:sp>
        <p:nvSpPr>
          <p:cNvPr id="18" name="Date Placeholder 4">
            <a:extLst>
              <a:ext uri="{FF2B5EF4-FFF2-40B4-BE49-F238E27FC236}">
                <a16:creationId xmlns:a16="http://schemas.microsoft.com/office/drawing/2014/main" id="{5A41BBAF-5441-8512-B575-2EB961DD485E}"/>
              </a:ext>
            </a:extLst>
          </p:cNvPr>
          <p:cNvSpPr>
            <a:spLocks noGrp="1"/>
          </p:cNvSpPr>
          <p:nvPr>
            <p:ph type="dt" sz="half" idx="15"/>
          </p:nvPr>
        </p:nvSpPr>
        <p:spPr>
          <a:xfrm>
            <a:off x="9650896" y="6438900"/>
            <a:ext cx="864704" cy="419100"/>
          </a:xfrm>
        </p:spPr>
        <p:txBody>
          <a:bodyPr/>
          <a:lstStyle/>
          <a:p>
            <a:fld id="{2ABAD28B-DD56-4B56-883A-96608C765E28}" type="datetimeFigureOut">
              <a:rPr lang="en-US" smtClean="0"/>
              <a:pPr/>
              <a:t>9/26/2025</a:t>
            </a:fld>
            <a:endParaRPr lang="en-US" dirty="0"/>
          </a:p>
        </p:txBody>
      </p:sp>
      <p:sp>
        <p:nvSpPr>
          <p:cNvPr id="19" name="Slide Number Placeholder 5">
            <a:extLst>
              <a:ext uri="{FF2B5EF4-FFF2-40B4-BE49-F238E27FC236}">
                <a16:creationId xmlns:a16="http://schemas.microsoft.com/office/drawing/2014/main" id="{89401810-4A83-D1CF-00A6-76F622C7153C}"/>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4173922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1055" y="1111101"/>
            <a:ext cx="4179762" cy="3935983"/>
          </a:xfrm>
        </p:spPr>
        <p:txBody>
          <a:bodyPr vert="horz" lIns="91440" tIns="45720" rIns="91440" bIns="45720" rtlCol="0" anchor="t">
            <a:normAutofit/>
          </a:bodyPr>
          <a:lstStyle>
            <a:lvl1pPr>
              <a:defRPr lang="en-US" sz="36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091688" y="5190622"/>
            <a:ext cx="4179762" cy="1095877"/>
          </a:xfrm>
        </p:spPr>
        <p:txBody>
          <a:bodyPr vert="horz" lIns="91440" tIns="45720" rIns="91440" bIns="45720" rtlCol="0" anchor="b">
            <a:normAutofit/>
          </a:bodyPr>
          <a:lstStyle>
            <a:lvl1pPr marL="0" indent="0">
              <a:lnSpc>
                <a:spcPct val="100000"/>
              </a:lnSpc>
              <a:buNone/>
              <a:defRPr lang="en-US" sz="1600" dirty="0"/>
            </a:lvl1pPr>
          </a:lstStyle>
          <a:p>
            <a:pPr lvl="0"/>
            <a:r>
              <a:rPr lang="en-US" dirty="0"/>
              <a:t>Click to edit Master subtitle style</a:t>
            </a:r>
          </a:p>
        </p:txBody>
      </p:sp>
      <p:cxnSp>
        <p:nvCxnSpPr>
          <p:cNvPr id="4" name="Straight Connector 3">
            <a:extLst>
              <a:ext uri="{FF2B5EF4-FFF2-40B4-BE49-F238E27FC236}">
                <a16:creationId xmlns:a16="http://schemas.microsoft.com/office/drawing/2014/main" id="{246DF655-18E5-0F01-A30A-A66220E09345}"/>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4B984BF6-8944-BCD9-907F-19E062A93E04}"/>
              </a:ext>
            </a:extLst>
          </p:cNvPr>
          <p:cNvSpPr>
            <a:spLocks noGrp="1"/>
          </p:cNvSpPr>
          <p:nvPr>
            <p:ph type="ftr" sz="quarter" idx="11"/>
          </p:nvPr>
        </p:nvSpPr>
        <p:spPr>
          <a:xfrm>
            <a:off x="1091689" y="6430037"/>
            <a:ext cx="2604618" cy="419100"/>
          </a:xfrm>
        </p:spPr>
        <p:txBody>
          <a:bodyPr/>
          <a:lstStyle/>
          <a:p>
            <a:r>
              <a:rPr lang="en-US"/>
              <a:t>Sample Footer Text</a:t>
            </a:r>
            <a:endParaRPr lang="en-US" dirty="0"/>
          </a:p>
        </p:txBody>
      </p:sp>
      <p:sp>
        <p:nvSpPr>
          <p:cNvPr id="6" name="Date Placeholder 4">
            <a:extLst>
              <a:ext uri="{FF2B5EF4-FFF2-40B4-BE49-F238E27FC236}">
                <a16:creationId xmlns:a16="http://schemas.microsoft.com/office/drawing/2014/main" id="{A0A1EB0B-7080-C0FF-A599-2F24CE797B37}"/>
              </a:ext>
            </a:extLst>
          </p:cNvPr>
          <p:cNvSpPr>
            <a:spLocks noGrp="1"/>
          </p:cNvSpPr>
          <p:nvPr>
            <p:ph type="dt" sz="half" idx="15"/>
          </p:nvPr>
        </p:nvSpPr>
        <p:spPr>
          <a:xfrm>
            <a:off x="3786513" y="6430037"/>
            <a:ext cx="864704" cy="419100"/>
          </a:xfrm>
        </p:spPr>
        <p:txBody>
          <a:bodyPr/>
          <a:lstStyle/>
          <a:p>
            <a:fld id="{2ABAD28B-DD56-4B56-883A-96608C765E28}" type="datetimeFigureOut">
              <a:rPr lang="en-US" smtClean="0"/>
              <a:pPr/>
              <a:t>9/26/2025</a:t>
            </a:fld>
            <a:endParaRPr lang="en-US" dirty="0"/>
          </a:p>
        </p:txBody>
      </p:sp>
      <p:sp>
        <p:nvSpPr>
          <p:cNvPr id="10" name="Slide Number Placeholder 5">
            <a:extLst>
              <a:ext uri="{FF2B5EF4-FFF2-40B4-BE49-F238E27FC236}">
                <a16:creationId xmlns:a16="http://schemas.microsoft.com/office/drawing/2014/main" id="{D9E47F5A-D737-9005-3896-E6383830C7E3}"/>
              </a:ext>
            </a:extLst>
          </p:cNvPr>
          <p:cNvSpPr>
            <a:spLocks noGrp="1"/>
          </p:cNvSpPr>
          <p:nvPr>
            <p:ph type="sldNum" sz="quarter" idx="12"/>
          </p:nvPr>
        </p:nvSpPr>
        <p:spPr>
          <a:xfrm>
            <a:off x="4659381" y="6430037"/>
            <a:ext cx="601436" cy="419100"/>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500050" y="0"/>
            <a:ext cx="669195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6220620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1A7175-8061-E7CC-68E4-2B3CECB6CCFE}"/>
              </a:ext>
            </a:extLst>
          </p:cNvPr>
          <p:cNvSpPr>
            <a:spLocks noGrp="1"/>
          </p:cNvSpPr>
          <p:nvPr>
            <p:ph type="title" hasCustomPrompt="1"/>
          </p:nvPr>
        </p:nvSpPr>
        <p:spPr>
          <a:xfrm>
            <a:off x="1088136" y="1090244"/>
            <a:ext cx="10037064" cy="5159257"/>
          </a:xfrm>
        </p:spPr>
        <p:txBody>
          <a:bodyPr>
            <a:normAutofit/>
          </a:bodyPr>
          <a:lstStyle>
            <a:lvl1pPr>
              <a:defRPr sz="8000">
                <a:solidFill>
                  <a:schemeClr val="bg1"/>
                </a:solidFill>
              </a:defRPr>
            </a:lvl1pPr>
          </a:lstStyle>
          <a:p>
            <a:r>
              <a:rPr lang="en-US" dirty="0"/>
              <a:t>Section header</a:t>
            </a:r>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lvl1pPr>
              <a:defRPr>
                <a:solidFill>
                  <a:schemeClr val="bg1"/>
                </a:solidFill>
              </a:defRPr>
            </a:lvl1pPr>
          </a:lstStyle>
          <a:p>
            <a:fld id="{2ABAD28B-DD56-4B56-883A-96608C765E28}" type="datetimeFigureOut">
              <a:rPr lang="en-US" smtClean="0"/>
              <a:pPr/>
              <a:t>9/26/2025</a:t>
            </a:fld>
            <a:endParaRPr lang="en-US" dirty="0"/>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lvl1pPr>
              <a:defRPr>
                <a:solidFill>
                  <a:schemeClr val="bg1"/>
                </a:solidFill>
              </a:defRPr>
            </a:lvl1pPr>
          </a:lstStyle>
          <a:p>
            <a:fld id="{7DF5BAF5-ABAB-4575-8E56-D109A3D17F9F}" type="slidenum">
              <a:rPr lang="en-US" smtClean="0"/>
              <a:pPr/>
              <a:t>‹#›</a:t>
            </a:fld>
            <a:endParaRPr lang="en-US" dirty="0"/>
          </a:p>
        </p:txBody>
      </p:sp>
      <p:cxnSp>
        <p:nvCxnSpPr>
          <p:cNvPr id="9" name="Straight Connector 8">
            <a:extLst>
              <a:ext uri="{FF2B5EF4-FFF2-40B4-BE49-F238E27FC236}">
                <a16:creationId xmlns:a16="http://schemas.microsoft.com/office/drawing/2014/main" id="{96A5A591-C2D3-D6A3-432F-2C1371951C13}"/>
              </a:ext>
              <a:ext uri="{C183D7F6-B498-43B3-948B-1728B52AA6E4}">
                <adec:decorative xmlns:adec="http://schemas.microsoft.com/office/drawing/2017/decorative" val="1"/>
              </a:ext>
            </a:extLst>
          </p:cNvPr>
          <p:cNvCxnSpPr>
            <a:cxnSpLocks/>
          </p:cNvCxnSpPr>
          <p:nvPr userDrawn="1"/>
        </p:nvCxnSpPr>
        <p:spPr>
          <a:xfrm>
            <a:off x="0" y="1205868"/>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0778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B916BDA-9E36-8180-7EBC-AC2A35C79FFC}"/>
              </a:ext>
            </a:extLst>
          </p:cNvPr>
          <p:cNvSpPr>
            <a:spLocks noGrp="1"/>
          </p:cNvSpPr>
          <p:nvPr>
            <p:ph type="title" hasCustomPrompt="1"/>
          </p:nvPr>
        </p:nvSpPr>
        <p:spPr>
          <a:xfrm>
            <a:off x="1090940" y="1088702"/>
            <a:ext cx="8479072" cy="1395553"/>
          </a:xfrm>
        </p:spPr>
        <p:txBody>
          <a:bodyPr anchor="t">
            <a:normAutofit/>
          </a:bodyPr>
          <a:lstStyle>
            <a:lvl1pPr>
              <a:defRPr sz="3600"/>
            </a:lvl1pPr>
          </a:lstStyle>
          <a:p>
            <a:r>
              <a:rPr lang="en-US" dirty="0"/>
              <a:t>Agenda</a:t>
            </a:r>
          </a:p>
        </p:txBody>
      </p:sp>
      <p:sp>
        <p:nvSpPr>
          <p:cNvPr id="8" name="Content Placeholder 6">
            <a:extLst>
              <a:ext uri="{FF2B5EF4-FFF2-40B4-BE49-F238E27FC236}">
                <a16:creationId xmlns:a16="http://schemas.microsoft.com/office/drawing/2014/main" id="{92AF672E-4752-50B9-9301-C8042FD003CC}"/>
              </a:ext>
            </a:extLst>
          </p:cNvPr>
          <p:cNvSpPr>
            <a:spLocks noGrp="1"/>
          </p:cNvSpPr>
          <p:nvPr>
            <p:ph sz="quarter" idx="13"/>
          </p:nvPr>
        </p:nvSpPr>
        <p:spPr>
          <a:xfrm>
            <a:off x="1096697" y="2484255"/>
            <a:ext cx="8467558" cy="3539514"/>
          </a:xfrm>
        </p:spPr>
        <p:txBody>
          <a:bodyPr>
            <a:normAutofit/>
          </a:bodyPr>
          <a:lstStyle>
            <a:lvl1pPr marL="457200" indent="-457200">
              <a:lnSpc>
                <a:spcPct val="100000"/>
              </a:lnSpc>
              <a:buFont typeface="+mj-lt"/>
              <a:buAutoNum type="arabicPeriod"/>
              <a:defRPr sz="2000"/>
            </a:lvl1pPr>
            <a:lvl2pPr marL="685800" indent="-457200">
              <a:lnSpc>
                <a:spcPct val="100000"/>
              </a:lnSpc>
              <a:buFont typeface="+mj-lt"/>
              <a:buAutoNum type="arabicPeriod"/>
              <a:defRPr sz="2000"/>
            </a:lvl2pPr>
            <a:lvl3pPr marL="800100" indent="-342900">
              <a:lnSpc>
                <a:spcPct val="100000"/>
              </a:lnSpc>
              <a:buFont typeface="+mj-lt"/>
              <a:buAutoNum type="arabicPeriod"/>
              <a:defRPr sz="2000"/>
            </a:lvl3pPr>
            <a:lvl4pPr marL="1028700" indent="-342900">
              <a:lnSpc>
                <a:spcPct val="100000"/>
              </a:lnSpc>
              <a:buFont typeface="+mj-lt"/>
              <a:buAutoNum type="arabicPeriod"/>
              <a:defRPr sz="2000"/>
            </a:lvl4pPr>
            <a:lvl5pPr marL="1257300" indent="-342900">
              <a:lnSpc>
                <a:spcPct val="100000"/>
              </a:lnSpc>
              <a:buFont typeface="+mj-lt"/>
              <a:buAutoNum type="arabicPeriod"/>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8A60B404-9532-4DA8-8A40-EC339A5BE635}" type="datetime1">
              <a:rPr lang="en-US" smtClean="0"/>
              <a:t>9/26/2025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9" name="Straight Connector 8">
            <a:extLst>
              <a:ext uri="{FF2B5EF4-FFF2-40B4-BE49-F238E27FC236}">
                <a16:creationId xmlns:a16="http://schemas.microsoft.com/office/drawing/2014/main" id="{4565070F-FB67-7572-2807-986A25537650}"/>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1217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1088136" y="1088136"/>
            <a:ext cx="5749392" cy="1554480"/>
          </a:xfrm>
        </p:spPr>
        <p:txBody>
          <a:bodyPr anchor="t" anchorCtr="0">
            <a:normAutofit/>
          </a:bodyPr>
          <a:lstStyle>
            <a:lvl1pPr>
              <a:defRPr sz="36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088136" y="2651760"/>
            <a:ext cx="5749392" cy="3694176"/>
          </a:xfrm>
        </p:spPr>
        <p:txBody>
          <a:bodyPr>
            <a:normAutofit/>
          </a:bodyPr>
          <a:lstStyle>
            <a:lvl1pPr marL="342900" indent="-342900">
              <a:lnSpc>
                <a:spcPct val="100000"/>
              </a:lnSpc>
              <a:buFont typeface="System Font Regular"/>
              <a:buChar char="-"/>
              <a:defRPr sz="20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090940" y="6438900"/>
            <a:ext cx="3915404" cy="419100"/>
          </a:xfrm>
        </p:spPr>
        <p:txBody>
          <a:body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5006344" y="6438900"/>
            <a:ext cx="1126120" cy="419100"/>
          </a:xfrm>
        </p:spPr>
        <p:txBody>
          <a:bodyPr/>
          <a:lstStyle/>
          <a:p>
            <a:fld id="{8A60B404-9532-4DA8-8A40-EC339A5BE635}" type="datetime1">
              <a:rPr lang="en-US" smtClean="0"/>
              <a:t>9/26/2025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6132464" y="6438900"/>
            <a:ext cx="705064" cy="419100"/>
          </a:xfrm>
        </p:spPr>
        <p:txBody>
          <a:bodyPr/>
          <a:lstStyle/>
          <a:p>
            <a:fld id="{CC057153-B650-4DEB-B370-79DDCFDCE934}" type="slidenum">
              <a:rPr lang="en-US" smtClean="0"/>
              <a:t>‹#›</a:t>
            </a:fld>
            <a:endParaRPr lang="en-US" dirty="0"/>
          </a:p>
        </p:txBody>
      </p:sp>
      <p:sp>
        <p:nvSpPr>
          <p:cNvPr id="6" name="Picture Placeholder 10">
            <a:extLst>
              <a:ext uri="{FF2B5EF4-FFF2-40B4-BE49-F238E27FC236}">
                <a16:creationId xmlns:a16="http://schemas.microsoft.com/office/drawing/2014/main" id="{E4B52E79-E470-1B1A-EADF-94DA7253B328}"/>
              </a:ext>
            </a:extLst>
          </p:cNvPr>
          <p:cNvSpPr>
            <a:spLocks noGrp="1"/>
          </p:cNvSpPr>
          <p:nvPr>
            <p:ph type="pic" sz="quarter" idx="14" hasCustomPrompt="1"/>
          </p:nvPr>
        </p:nvSpPr>
        <p:spPr>
          <a:xfrm>
            <a:off x="7315200" y="0"/>
            <a:ext cx="48768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8" name="Straight Connector 7">
            <a:extLst>
              <a:ext uri="{FF2B5EF4-FFF2-40B4-BE49-F238E27FC236}">
                <a16:creationId xmlns:a16="http://schemas.microsoft.com/office/drawing/2014/main" id="{94C1AE97-7274-F222-2135-C3524958A87F}"/>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418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5587999" y="405240"/>
            <a:ext cx="5916508" cy="1819662"/>
          </a:xfrm>
        </p:spPr>
        <p:txBody>
          <a:bodyPr anchor="b">
            <a:normAutofit/>
          </a:bodyPr>
          <a:lstStyle>
            <a:lvl1pPr>
              <a:defRPr sz="8000"/>
            </a:lvl1pPr>
          </a:lstStyle>
          <a:p>
            <a:r>
              <a:rPr lang="en-US" dirty="0"/>
              <a:t>AGENDA</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1" y="0"/>
            <a:ext cx="4565591" cy="6858000"/>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588000" y="2481119"/>
            <a:ext cx="5916507" cy="3394364"/>
          </a:xfrm>
        </p:spPr>
        <p:txBody>
          <a:bodyPr anchor="b">
            <a:normAutofit/>
          </a:bodyPr>
          <a:lstStyle>
            <a:lvl1pPr marL="457200" indent="-457200">
              <a:lnSpc>
                <a:spcPct val="100000"/>
              </a:lnSpc>
              <a:buFont typeface="+mj-lt"/>
              <a:buAutoNum type="arabicPeriod"/>
              <a:defRPr sz="2000"/>
            </a:lvl1pPr>
            <a:lvl2pPr marL="571500" indent="-342900">
              <a:lnSpc>
                <a:spcPct val="100000"/>
              </a:lnSpc>
              <a:buFont typeface="+mj-lt"/>
              <a:buAutoNum type="arabicPeriod"/>
              <a:defRPr sz="2000"/>
            </a:lvl2pPr>
            <a:lvl3pPr marL="800100" indent="-342900">
              <a:lnSpc>
                <a:spcPct val="100000"/>
              </a:lnSpc>
              <a:buFont typeface="+mj-lt"/>
              <a:buAutoNum type="arabicPeriod"/>
              <a:defRPr sz="2000"/>
            </a:lvl3pPr>
            <a:lvl4pPr marL="1028700" indent="-342900">
              <a:lnSpc>
                <a:spcPct val="100000"/>
              </a:lnSpc>
              <a:buFont typeface="+mj-lt"/>
              <a:buAutoNum type="arabicPeriod"/>
              <a:defRPr sz="2000"/>
            </a:lvl4pPr>
            <a:lvl5pPr>
              <a:lnSpc>
                <a:spcPct val="100000"/>
              </a:lnSpc>
              <a:buFont typeface="+mj-lt"/>
              <a:buAutoNum type="arabicPeriod"/>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AF50F4DE-D5C9-EDEE-A6C1-8053893B18C6}"/>
              </a:ext>
              <a:ext uri="{C183D7F6-B498-43B3-948B-1728B52AA6E4}">
                <adec:decorative xmlns:adec="http://schemas.microsoft.com/office/drawing/2017/decorative" val="1"/>
              </a:ext>
            </a:extLst>
          </p:cNvPr>
          <p:cNvCxnSpPr>
            <a:cxnSpLocks/>
          </p:cNvCxnSpPr>
          <p:nvPr userDrawn="1"/>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0E02C9ED-7E7F-43D6-3567-8A7D0DC86025}"/>
              </a:ext>
            </a:extLst>
          </p:cNvPr>
          <p:cNvSpPr>
            <a:spLocks noGrp="1"/>
          </p:cNvSpPr>
          <p:nvPr>
            <p:ph type="ftr" sz="quarter" idx="11"/>
          </p:nvPr>
        </p:nvSpPr>
        <p:spPr>
          <a:xfrm>
            <a:off x="5588000" y="6438900"/>
            <a:ext cx="3972690" cy="419100"/>
          </a:xfrm>
        </p:spPr>
        <p:txBody>
          <a:bodyPr/>
          <a:lstStyle/>
          <a:p>
            <a:r>
              <a:rPr lang="en-US" dirty="0"/>
              <a:t>Sample Footer Text</a:t>
            </a:r>
          </a:p>
        </p:txBody>
      </p:sp>
      <p:sp>
        <p:nvSpPr>
          <p:cNvPr id="13" name="Date Placeholder 4">
            <a:extLst>
              <a:ext uri="{FF2B5EF4-FFF2-40B4-BE49-F238E27FC236}">
                <a16:creationId xmlns:a16="http://schemas.microsoft.com/office/drawing/2014/main" id="{94369780-1787-623B-A3F0-C72DED32992F}"/>
              </a:ext>
            </a:extLst>
          </p:cNvPr>
          <p:cNvSpPr>
            <a:spLocks noGrp="1"/>
          </p:cNvSpPr>
          <p:nvPr>
            <p:ph type="dt" sz="half" idx="15"/>
          </p:nvPr>
        </p:nvSpPr>
        <p:spPr>
          <a:xfrm>
            <a:off x="9650896" y="6438900"/>
            <a:ext cx="864704" cy="419100"/>
          </a:xfrm>
        </p:spPr>
        <p:txBody>
          <a:bodyPr/>
          <a:lstStyle/>
          <a:p>
            <a:fld id="{2ABAD28B-DD56-4B56-883A-96608C765E28}" type="datetimeFigureOut">
              <a:rPr lang="en-US" smtClean="0"/>
              <a:pPr/>
              <a:t>9/26/2025</a:t>
            </a:fld>
            <a:endParaRPr lang="en-US" dirty="0"/>
          </a:p>
        </p:txBody>
      </p:sp>
      <p:sp>
        <p:nvSpPr>
          <p:cNvPr id="14" name="Slide Number Placeholder 5">
            <a:extLst>
              <a:ext uri="{FF2B5EF4-FFF2-40B4-BE49-F238E27FC236}">
                <a16:creationId xmlns:a16="http://schemas.microsoft.com/office/drawing/2014/main" id="{B9B34B61-93E0-16E5-3DE1-0085D9CB4486}"/>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2553618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A8E2B0F-68B7-6425-620F-3E3285F51A3E}"/>
              </a:ext>
            </a:extLst>
          </p:cNvPr>
          <p:cNvSpPr>
            <a:spLocks noGrp="1"/>
          </p:cNvSpPr>
          <p:nvPr>
            <p:ph type="title"/>
          </p:nvPr>
        </p:nvSpPr>
        <p:spPr>
          <a:xfrm>
            <a:off x="1088136" y="1090244"/>
            <a:ext cx="4659277" cy="166980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F2BB16B-437E-D6AB-E317-2BE63ABCB1E0}"/>
              </a:ext>
            </a:extLst>
          </p:cNvPr>
          <p:cNvSpPr>
            <a:spLocks noGrp="1"/>
          </p:cNvSpPr>
          <p:nvPr>
            <p:ph sz="quarter" idx="14"/>
          </p:nvPr>
        </p:nvSpPr>
        <p:spPr>
          <a:xfrm>
            <a:off x="6444588" y="1090244"/>
            <a:ext cx="4680612" cy="1670050"/>
          </a:xfrm>
        </p:spPr>
        <p:txBody>
          <a:bodyPr/>
          <a:lstStyle>
            <a:lvl1pPr>
              <a:lnSpc>
                <a:spcPct val="100000"/>
              </a:lnSpc>
              <a:buFontTx/>
              <a:buNone/>
              <a:defRPr baseline="0"/>
            </a:lvl1pPr>
            <a:lvl2pPr marL="228600" indent="0">
              <a:lnSpc>
                <a:spcPct val="100000"/>
              </a:lnSpc>
              <a:buFontTx/>
              <a:buNone/>
              <a:defRPr baseline="0"/>
            </a:lvl2pPr>
            <a:lvl3pPr marL="457200" indent="0">
              <a:lnSpc>
                <a:spcPct val="100000"/>
              </a:lnSpc>
              <a:buFontTx/>
              <a:buNone/>
              <a:defRPr baseline="0"/>
            </a:lvl3pPr>
            <a:lvl4pPr marL="685800" indent="0">
              <a:lnSpc>
                <a:spcPct val="100000"/>
              </a:lnSpc>
              <a:buFontTx/>
              <a:buNone/>
              <a:defRPr baseline="0"/>
            </a:lvl4pPr>
            <a:lvl5pPr marL="914400" indent="0">
              <a:lnSpc>
                <a:spcPct val="100000"/>
              </a:lnSpc>
              <a:buFontTx/>
              <a:buNone/>
              <a:defRPr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467FC12-63BB-4A63-9424-BFBF8E1D71D9}" type="datetime1">
              <a:rPr lang="en-US" smtClean="0"/>
              <a:t>9/26/2025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7" name="Straight Connector 6">
            <a:extLst>
              <a:ext uri="{FF2B5EF4-FFF2-40B4-BE49-F238E27FC236}">
                <a16:creationId xmlns:a16="http://schemas.microsoft.com/office/drawing/2014/main" id="{66FBA52A-0B44-31D0-A581-D65241A30F69}"/>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8413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7676" y="1114856"/>
            <a:ext cx="3493858" cy="3456894"/>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263141" y="1115290"/>
            <a:ext cx="5862059" cy="346121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BAA7FA5-AD20-4A92-9D35-3CC6CFA49E64}" type="datetime1">
              <a:rPr lang="en-US" smtClean="0"/>
              <a:t>9/26/2025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28C9ED00-129A-337D-199B-933973FFF6B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2163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7676" y="1114856"/>
            <a:ext cx="3923455" cy="4083580"/>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294612" y="1115290"/>
            <a:ext cx="5809713" cy="5171210"/>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02AB700-8552-46A0-B700-5DA0068ADBFC}" type="datetime1">
              <a:rPr lang="en-US" smtClean="0"/>
              <a:t>9/26/2025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9954F329-E63B-9F25-4E06-2E98A6453DA7}"/>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4715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5733" y="1119386"/>
            <a:ext cx="3496147" cy="4940661"/>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63418" y="1119386"/>
            <a:ext cx="6242849" cy="4940661"/>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892AD61-D199-4B74-B80B-2001400510FA}" type="datetime1">
              <a:rPr lang="en-US" smtClean="0"/>
              <a:t>9/26/2025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317C024E-BDA9-596A-880A-BD5A17F5C7F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06072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3701" y="1114655"/>
            <a:ext cx="2771326" cy="3675552"/>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134532" y="1129145"/>
            <a:ext cx="7794231" cy="5157355"/>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00D9374-B0AF-43C5-90A8-C409C7D54B55}" type="datetime1">
              <a:rPr lang="en-US" smtClean="0"/>
              <a:t>9/26/2025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3" name="Straight Connector 2">
            <a:extLst>
              <a:ext uri="{FF2B5EF4-FFF2-40B4-BE49-F238E27FC236}">
                <a16:creationId xmlns:a16="http://schemas.microsoft.com/office/drawing/2014/main" id="{7547F2C9-46DC-B902-E883-CE0360E6DD94}"/>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412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5788" y="1111101"/>
            <a:ext cx="6339412" cy="1143000"/>
          </a:xfrm>
        </p:spPr>
        <p:txBody>
          <a:bodyPr anchor="t"/>
          <a:lstStyle/>
          <a:p>
            <a:r>
              <a:rPr lang="en-US" dirty="0"/>
              <a:t>Click to edit Master title style</a:t>
            </a:r>
          </a:p>
        </p:txBody>
      </p:sp>
      <p:sp>
        <p:nvSpPr>
          <p:cNvPr id="6" name="Picture Placeholder 10">
            <a:extLst>
              <a:ext uri="{FF2B5EF4-FFF2-40B4-BE49-F238E27FC236}">
                <a16:creationId xmlns:a16="http://schemas.microsoft.com/office/drawing/2014/main" id="{6FB7CB50-241E-E6B6-1C0E-1B5466B14779}"/>
              </a:ext>
            </a:extLst>
          </p:cNvPr>
          <p:cNvSpPr>
            <a:spLocks noGrp="1"/>
          </p:cNvSpPr>
          <p:nvPr>
            <p:ph type="pic" sz="quarter" idx="13" hasCustomPrompt="1"/>
          </p:nvPr>
        </p:nvSpPr>
        <p:spPr>
          <a:xfrm>
            <a:off x="12192" y="0"/>
            <a:ext cx="4506585"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1" name="Content Placeholder 7">
            <a:extLst>
              <a:ext uri="{FF2B5EF4-FFF2-40B4-BE49-F238E27FC236}">
                <a16:creationId xmlns:a16="http://schemas.microsoft.com/office/drawing/2014/main" id="{A1C94DDD-A7D7-1407-F63C-F296AB454220}"/>
              </a:ext>
            </a:extLst>
          </p:cNvPr>
          <p:cNvSpPr>
            <a:spLocks noGrp="1"/>
          </p:cNvSpPr>
          <p:nvPr>
            <p:ph sz="quarter" idx="18"/>
          </p:nvPr>
        </p:nvSpPr>
        <p:spPr>
          <a:xfrm>
            <a:off x="4785787" y="2402887"/>
            <a:ext cx="6339414" cy="3883614"/>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3871FB-7459-8C2E-BA80-AD31AE855A93}"/>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7504282-04A3-1CE1-50A4-AF83D0D40A42}"/>
              </a:ext>
            </a:extLst>
          </p:cNvPr>
          <p:cNvSpPr>
            <a:spLocks noGrp="1"/>
          </p:cNvSpPr>
          <p:nvPr>
            <p:ph type="ftr" sz="quarter" idx="11"/>
          </p:nvPr>
        </p:nvSpPr>
        <p:spPr>
          <a:xfrm>
            <a:off x="4785788" y="6438900"/>
            <a:ext cx="4774902" cy="419100"/>
          </a:xfrm>
        </p:spPr>
        <p:txBody>
          <a:bodyPr/>
          <a:lstStyle/>
          <a:p>
            <a:r>
              <a:rPr lang="en-US"/>
              <a:t>Sample Footer Text</a:t>
            </a:r>
            <a:endParaRPr lang="en-US" dirty="0"/>
          </a:p>
        </p:txBody>
      </p:sp>
      <p:sp>
        <p:nvSpPr>
          <p:cNvPr id="7" name="Date Placeholder 4">
            <a:extLst>
              <a:ext uri="{FF2B5EF4-FFF2-40B4-BE49-F238E27FC236}">
                <a16:creationId xmlns:a16="http://schemas.microsoft.com/office/drawing/2014/main" id="{CA12AEFE-D7DE-804A-807C-704D5B34E130}"/>
              </a:ext>
            </a:extLst>
          </p:cNvPr>
          <p:cNvSpPr>
            <a:spLocks noGrp="1"/>
          </p:cNvSpPr>
          <p:nvPr>
            <p:ph type="dt" sz="half" idx="15"/>
          </p:nvPr>
        </p:nvSpPr>
        <p:spPr>
          <a:xfrm>
            <a:off x="9650896" y="6438900"/>
            <a:ext cx="864704" cy="419100"/>
          </a:xfrm>
        </p:spPr>
        <p:txBody>
          <a:bodyPr/>
          <a:lstStyle/>
          <a:p>
            <a:fld id="{2ABAD28B-DD56-4B56-883A-96608C765E28}" type="datetimeFigureOut">
              <a:rPr lang="en-US" smtClean="0"/>
              <a:pPr/>
              <a:t>9/26/2025</a:t>
            </a:fld>
            <a:endParaRPr lang="en-US" dirty="0"/>
          </a:p>
        </p:txBody>
      </p:sp>
      <p:sp>
        <p:nvSpPr>
          <p:cNvPr id="8" name="Slide Number Placeholder 5">
            <a:extLst>
              <a:ext uri="{FF2B5EF4-FFF2-40B4-BE49-F238E27FC236}">
                <a16:creationId xmlns:a16="http://schemas.microsoft.com/office/drawing/2014/main" id="{9C293909-C7AB-A707-F48B-6007FE72563B}"/>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319192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7780" y="1111101"/>
            <a:ext cx="6339541" cy="1143000"/>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097907" y="2402887"/>
            <a:ext cx="6339414" cy="3883614"/>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E94E29EC-6D85-E8CA-F571-29C29779804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91F623F8-148C-BF68-DC1B-B1261EF2B177}"/>
              </a:ext>
            </a:extLst>
          </p:cNvPr>
          <p:cNvSpPr>
            <a:spLocks noGrp="1"/>
          </p:cNvSpPr>
          <p:nvPr>
            <p:ph type="ftr" sz="quarter" idx="11"/>
          </p:nvPr>
        </p:nvSpPr>
        <p:spPr>
          <a:xfrm>
            <a:off x="1097781" y="6438900"/>
            <a:ext cx="4775030" cy="419100"/>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F4339383-0924-E735-8737-2CFD7A1D40E9}"/>
              </a:ext>
            </a:extLst>
          </p:cNvPr>
          <p:cNvSpPr>
            <a:spLocks noGrp="1"/>
          </p:cNvSpPr>
          <p:nvPr>
            <p:ph type="dt" sz="half" idx="15"/>
          </p:nvPr>
        </p:nvSpPr>
        <p:spPr>
          <a:xfrm>
            <a:off x="5963017" y="6438900"/>
            <a:ext cx="864704" cy="419100"/>
          </a:xfrm>
        </p:spPr>
        <p:txBody>
          <a:bodyPr/>
          <a:lstStyle/>
          <a:p>
            <a:fld id="{2ABAD28B-DD56-4B56-883A-96608C765E28}" type="datetimeFigureOut">
              <a:rPr lang="en-US" smtClean="0"/>
              <a:pPr/>
              <a:t>9/26/2025</a:t>
            </a:fld>
            <a:endParaRPr lang="en-US" dirty="0"/>
          </a:p>
        </p:txBody>
      </p:sp>
      <p:sp>
        <p:nvSpPr>
          <p:cNvPr id="6" name="Slide Number Placeholder 5">
            <a:extLst>
              <a:ext uri="{FF2B5EF4-FFF2-40B4-BE49-F238E27FC236}">
                <a16:creationId xmlns:a16="http://schemas.microsoft.com/office/drawing/2014/main" id="{92279924-70A9-325D-5C94-812F304840DB}"/>
              </a:ext>
            </a:extLst>
          </p:cNvPr>
          <p:cNvSpPr>
            <a:spLocks noGrp="1"/>
          </p:cNvSpPr>
          <p:nvPr>
            <p:ph type="sldNum" sz="quarter" idx="12"/>
          </p:nvPr>
        </p:nvSpPr>
        <p:spPr>
          <a:xfrm>
            <a:off x="6835885" y="6438900"/>
            <a:ext cx="601436" cy="419100"/>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685414" y="0"/>
            <a:ext cx="4506585"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049834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776991" y="1112104"/>
            <a:ext cx="7321615" cy="932688"/>
          </a:xfrm>
        </p:spPr>
        <p:txBody>
          <a:bodyPr anchor="t"/>
          <a:lstStyle/>
          <a:p>
            <a:r>
              <a:rPr lang="en-US"/>
              <a:t>Click to edit Master title style</a:t>
            </a:r>
            <a:endParaRPr lang="en-US" dirty="0"/>
          </a:p>
        </p:txBody>
      </p:sp>
      <p:sp>
        <p:nvSpPr>
          <p:cNvPr id="15" name="Picture Placeholder 10">
            <a:extLst>
              <a:ext uri="{FF2B5EF4-FFF2-40B4-BE49-F238E27FC236}">
                <a16:creationId xmlns:a16="http://schemas.microsoft.com/office/drawing/2014/main" id="{5189CF27-6D02-DB0D-F5D1-1535F1479166}"/>
              </a:ext>
            </a:extLst>
          </p:cNvPr>
          <p:cNvSpPr>
            <a:spLocks noGrp="1"/>
          </p:cNvSpPr>
          <p:nvPr>
            <p:ph type="pic" sz="quarter" idx="19" hasCustomPrompt="1"/>
          </p:nvPr>
        </p:nvSpPr>
        <p:spPr>
          <a:xfrm>
            <a:off x="0"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Content Placeholder 7">
            <a:extLst>
              <a:ext uri="{FF2B5EF4-FFF2-40B4-BE49-F238E27FC236}">
                <a16:creationId xmlns:a16="http://schemas.microsoft.com/office/drawing/2014/main" id="{6373ED08-D584-FD0F-C5B0-EF4E07A0D890}"/>
              </a:ext>
            </a:extLst>
          </p:cNvPr>
          <p:cNvSpPr>
            <a:spLocks noGrp="1"/>
          </p:cNvSpPr>
          <p:nvPr>
            <p:ph sz="quarter" idx="18"/>
          </p:nvPr>
        </p:nvSpPr>
        <p:spPr>
          <a:xfrm>
            <a:off x="3776075" y="2187258"/>
            <a:ext cx="7349126"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7D906524-8E7E-05A8-4F9E-A2C39750A30C}"/>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8F256971-28FA-FA33-0A85-0B851EA7AE9B}"/>
              </a:ext>
            </a:extLst>
          </p:cNvPr>
          <p:cNvSpPr>
            <a:spLocks noGrp="1"/>
          </p:cNvSpPr>
          <p:nvPr>
            <p:ph type="ftr" sz="quarter" idx="11"/>
          </p:nvPr>
        </p:nvSpPr>
        <p:spPr>
          <a:xfrm>
            <a:off x="3776076" y="6438900"/>
            <a:ext cx="5784614" cy="419100"/>
          </a:xfrm>
        </p:spPr>
        <p:txBody>
          <a:bodyPr/>
          <a:lstStyle/>
          <a:p>
            <a:r>
              <a:rPr lang="en-US"/>
              <a:t>Sample Footer Text</a:t>
            </a:r>
            <a:endParaRPr lang="en-US" dirty="0"/>
          </a:p>
        </p:txBody>
      </p:sp>
      <p:sp>
        <p:nvSpPr>
          <p:cNvPr id="7" name="Date Placeholder 4">
            <a:extLst>
              <a:ext uri="{FF2B5EF4-FFF2-40B4-BE49-F238E27FC236}">
                <a16:creationId xmlns:a16="http://schemas.microsoft.com/office/drawing/2014/main" id="{F04B437D-29C2-D3ED-BEFA-E1F868B0FB5E}"/>
              </a:ext>
            </a:extLst>
          </p:cNvPr>
          <p:cNvSpPr>
            <a:spLocks noGrp="1"/>
          </p:cNvSpPr>
          <p:nvPr>
            <p:ph type="dt" sz="half" idx="15"/>
          </p:nvPr>
        </p:nvSpPr>
        <p:spPr>
          <a:xfrm>
            <a:off x="9650896" y="6438900"/>
            <a:ext cx="864704" cy="419100"/>
          </a:xfrm>
        </p:spPr>
        <p:txBody>
          <a:bodyPr/>
          <a:lstStyle/>
          <a:p>
            <a:fld id="{2ABAD28B-DD56-4B56-883A-96608C765E28}" type="datetimeFigureOut">
              <a:rPr lang="en-US" smtClean="0"/>
              <a:pPr/>
              <a:t>9/26/2025</a:t>
            </a:fld>
            <a:endParaRPr lang="en-US" dirty="0"/>
          </a:p>
        </p:txBody>
      </p:sp>
      <p:sp>
        <p:nvSpPr>
          <p:cNvPr id="8" name="Slide Number Placeholder 5">
            <a:extLst>
              <a:ext uri="{FF2B5EF4-FFF2-40B4-BE49-F238E27FC236}">
                <a16:creationId xmlns:a16="http://schemas.microsoft.com/office/drawing/2014/main" id="{70EB108D-6128-5356-6097-7D1D10551222}"/>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204964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3394" y="1112104"/>
            <a:ext cx="7343564" cy="9326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093393" y="2187258"/>
            <a:ext cx="7343565" cy="4099242"/>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4D039FC6-F740-7D02-FD07-5B1B076DCE63}"/>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DC666571-786A-B2D2-4FC3-C22E71C243E1}"/>
              </a:ext>
            </a:extLst>
          </p:cNvPr>
          <p:cNvSpPr>
            <a:spLocks noGrp="1"/>
          </p:cNvSpPr>
          <p:nvPr>
            <p:ph type="ftr" sz="quarter" idx="11"/>
          </p:nvPr>
        </p:nvSpPr>
        <p:spPr>
          <a:xfrm>
            <a:off x="1093394" y="6438900"/>
            <a:ext cx="5779054" cy="419100"/>
          </a:xfrm>
        </p:spPr>
        <p:txBody>
          <a:bodyPr/>
          <a:lstStyle/>
          <a:p>
            <a:r>
              <a:rPr lang="en-US" dirty="0"/>
              <a:t>Sample Footer Text</a:t>
            </a:r>
          </a:p>
        </p:txBody>
      </p:sp>
      <p:sp>
        <p:nvSpPr>
          <p:cNvPr id="6" name="Date Placeholder 4">
            <a:extLst>
              <a:ext uri="{FF2B5EF4-FFF2-40B4-BE49-F238E27FC236}">
                <a16:creationId xmlns:a16="http://schemas.microsoft.com/office/drawing/2014/main" id="{A324A0C0-9CB0-6208-0780-67E3C7F2C02C}"/>
              </a:ext>
            </a:extLst>
          </p:cNvPr>
          <p:cNvSpPr>
            <a:spLocks noGrp="1"/>
          </p:cNvSpPr>
          <p:nvPr>
            <p:ph type="dt" sz="half" idx="15"/>
          </p:nvPr>
        </p:nvSpPr>
        <p:spPr>
          <a:xfrm>
            <a:off x="6962654" y="6438900"/>
            <a:ext cx="864704" cy="419100"/>
          </a:xfrm>
        </p:spPr>
        <p:txBody>
          <a:bodyPr/>
          <a:lstStyle/>
          <a:p>
            <a:fld id="{2ABAD28B-DD56-4B56-883A-96608C765E28}" type="datetimeFigureOut">
              <a:rPr lang="en-US" smtClean="0"/>
              <a:pPr/>
              <a:t>9/26/2025</a:t>
            </a:fld>
            <a:endParaRPr lang="en-US" dirty="0"/>
          </a:p>
        </p:txBody>
      </p:sp>
      <p:sp>
        <p:nvSpPr>
          <p:cNvPr id="7" name="Slide Number Placeholder 5">
            <a:extLst>
              <a:ext uri="{FF2B5EF4-FFF2-40B4-BE49-F238E27FC236}">
                <a16:creationId xmlns:a16="http://schemas.microsoft.com/office/drawing/2014/main" id="{7F7421E2-5EEC-7791-DBEE-600FF5170816}"/>
              </a:ext>
            </a:extLst>
          </p:cNvPr>
          <p:cNvSpPr>
            <a:spLocks noGrp="1"/>
          </p:cNvSpPr>
          <p:nvPr>
            <p:ph type="sldNum" sz="quarter" idx="12"/>
          </p:nvPr>
        </p:nvSpPr>
        <p:spPr>
          <a:xfrm>
            <a:off x="7835522" y="6438900"/>
            <a:ext cx="601436" cy="419100"/>
          </a:xfrm>
        </p:spPr>
        <p:txBody>
          <a:bodyPr/>
          <a:lstStyle/>
          <a:p>
            <a:fld id="{AEAA3239-9EA4-4A65-A281-97F994456D9F}" type="slidenum">
              <a:rPr lang="en-US" smtClean="0"/>
              <a:t>‹#›</a:t>
            </a:fld>
            <a:endParaRPr lang="en-US"/>
          </a:p>
        </p:txBody>
      </p:sp>
      <p:sp>
        <p:nvSpPr>
          <p:cNvPr id="12" name="Picture Placeholder 10">
            <a:extLst>
              <a:ext uri="{FF2B5EF4-FFF2-40B4-BE49-F238E27FC236}">
                <a16:creationId xmlns:a16="http://schemas.microsoft.com/office/drawing/2014/main" id="{61964118-5CFA-FFA8-E19F-A107D63DDC08}"/>
              </a:ext>
            </a:extLst>
          </p:cNvPr>
          <p:cNvSpPr>
            <a:spLocks noGrp="1"/>
          </p:cNvSpPr>
          <p:nvPr>
            <p:ph type="pic" sz="quarter" idx="13" hasCustomPrompt="1"/>
          </p:nvPr>
        </p:nvSpPr>
        <p:spPr>
          <a:xfrm>
            <a:off x="8665559" y="0"/>
            <a:ext cx="35264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5233320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86751" y="1115736"/>
            <a:ext cx="4738450" cy="1283986"/>
          </a:xfrm>
        </p:spPr>
        <p:txBody>
          <a:bodyPr anchor="t">
            <a:normAutofit/>
          </a:bodyPr>
          <a:lstStyle>
            <a:lvl1pPr>
              <a:defRPr sz="3600"/>
            </a:lvl1pPr>
          </a:lstStyle>
          <a:p>
            <a:r>
              <a:rPr lang="en-US" dirty="0"/>
              <a:t>Click to edit Master title style</a:t>
            </a:r>
          </a:p>
        </p:txBody>
      </p:sp>
      <p:sp>
        <p:nvSpPr>
          <p:cNvPr id="9" name="Picture Placeholder 10">
            <a:extLst>
              <a:ext uri="{FF2B5EF4-FFF2-40B4-BE49-F238E27FC236}">
                <a16:creationId xmlns:a16="http://schemas.microsoft.com/office/drawing/2014/main" id="{F01DFFF1-3C5B-AB29-A606-DE5652872224}"/>
              </a:ext>
            </a:extLst>
          </p:cNvPr>
          <p:cNvSpPr>
            <a:spLocks noGrp="1"/>
          </p:cNvSpPr>
          <p:nvPr>
            <p:ph type="pic" sz="quarter" idx="13" hasCustomPrompt="1"/>
          </p:nvPr>
        </p:nvSpPr>
        <p:spPr>
          <a:xfrm>
            <a:off x="0" y="0"/>
            <a:ext cx="609600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3" name="Content Placeholder 7">
            <a:extLst>
              <a:ext uri="{FF2B5EF4-FFF2-40B4-BE49-F238E27FC236}">
                <a16:creationId xmlns:a16="http://schemas.microsoft.com/office/drawing/2014/main" id="{E2816D63-0E0C-C808-4BF8-6A562C18459A}"/>
              </a:ext>
            </a:extLst>
          </p:cNvPr>
          <p:cNvSpPr>
            <a:spLocks noGrp="1"/>
          </p:cNvSpPr>
          <p:nvPr>
            <p:ph sz="quarter" idx="15"/>
          </p:nvPr>
        </p:nvSpPr>
        <p:spPr>
          <a:xfrm>
            <a:off x="6386751" y="2552124"/>
            <a:ext cx="4738450" cy="3734376"/>
          </a:xfrm>
        </p:spPr>
        <p:txBody>
          <a:bodyPr>
            <a:normAutofit/>
          </a:bodyPr>
          <a:lstStyle>
            <a:lvl1pPr>
              <a:lnSpc>
                <a:spcPct val="100000"/>
              </a:lnSpc>
              <a:defRPr sz="1600"/>
            </a:lvl1pPr>
            <a:lvl2pPr>
              <a:lnSpc>
                <a:spcPct val="100000"/>
              </a:lnSpc>
              <a:defRPr sz="1600"/>
            </a:lvl2pPr>
            <a:lvl3pPr>
              <a:lnSpc>
                <a:spcPct val="100000"/>
              </a:lnSpc>
              <a:defRPr sz="1600"/>
            </a:lvl3pPr>
            <a:lvl4pPr>
              <a:lnSpc>
                <a:spcPct val="100000"/>
              </a:lnSpc>
              <a:defRPr sz="1600"/>
            </a:lvl4pPr>
            <a:lvl5pPr>
              <a:lnSpc>
                <a:spcPct val="10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04FCA30A-9E9D-9618-76A9-8B4CFF8E32FB}"/>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536C1912-E3D3-9A9F-E1CD-E0E6FFC247FA}"/>
              </a:ext>
            </a:extLst>
          </p:cNvPr>
          <p:cNvSpPr>
            <a:spLocks noGrp="1"/>
          </p:cNvSpPr>
          <p:nvPr>
            <p:ph type="ftr" sz="quarter" idx="11"/>
          </p:nvPr>
        </p:nvSpPr>
        <p:spPr>
          <a:xfrm>
            <a:off x="6386752" y="6438900"/>
            <a:ext cx="3173938" cy="419100"/>
          </a:xfrm>
        </p:spPr>
        <p:txBody>
          <a:bodyPr/>
          <a:lstStyle/>
          <a:p>
            <a:r>
              <a:rPr lang="en-US"/>
              <a:t>Sample Footer Text</a:t>
            </a:r>
            <a:endParaRPr lang="en-US" dirty="0"/>
          </a:p>
        </p:txBody>
      </p:sp>
      <p:sp>
        <p:nvSpPr>
          <p:cNvPr id="4" name="Date Placeholder 4">
            <a:extLst>
              <a:ext uri="{FF2B5EF4-FFF2-40B4-BE49-F238E27FC236}">
                <a16:creationId xmlns:a16="http://schemas.microsoft.com/office/drawing/2014/main" id="{8D67CAFB-8059-63E5-52A8-1184092A0F3D}"/>
              </a:ext>
            </a:extLst>
          </p:cNvPr>
          <p:cNvSpPr>
            <a:spLocks noGrp="1"/>
          </p:cNvSpPr>
          <p:nvPr>
            <p:ph type="dt" sz="half" idx="16"/>
          </p:nvPr>
        </p:nvSpPr>
        <p:spPr>
          <a:xfrm>
            <a:off x="9650896" y="6438900"/>
            <a:ext cx="864704" cy="419100"/>
          </a:xfrm>
        </p:spPr>
        <p:txBody>
          <a:bodyPr/>
          <a:lstStyle/>
          <a:p>
            <a:fld id="{2ABAD28B-DD56-4B56-883A-96608C765E28}" type="datetimeFigureOut">
              <a:rPr lang="en-US" smtClean="0"/>
              <a:pPr/>
              <a:t>9/26/2025</a:t>
            </a:fld>
            <a:endParaRPr lang="en-US" dirty="0"/>
          </a:p>
        </p:txBody>
      </p:sp>
      <p:sp>
        <p:nvSpPr>
          <p:cNvPr id="8" name="Slide Number Placeholder 5">
            <a:extLst>
              <a:ext uri="{FF2B5EF4-FFF2-40B4-BE49-F238E27FC236}">
                <a16:creationId xmlns:a16="http://schemas.microsoft.com/office/drawing/2014/main" id="{12D5E22B-CB25-9948-A8AA-BACF7E422F0B}"/>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782328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88066" y="1115736"/>
            <a:ext cx="4738583" cy="1288169"/>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88192" y="2552124"/>
            <a:ext cx="4738450" cy="373437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B84581EB-7A5A-925D-6E20-5C04A0EAA2CE}"/>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084EA123-AEAB-8F33-C22D-31F9F11A93CE}"/>
              </a:ext>
            </a:extLst>
          </p:cNvPr>
          <p:cNvSpPr>
            <a:spLocks noGrp="1"/>
          </p:cNvSpPr>
          <p:nvPr>
            <p:ph type="ftr" sz="quarter" idx="11"/>
          </p:nvPr>
        </p:nvSpPr>
        <p:spPr>
          <a:xfrm>
            <a:off x="1088066" y="6438900"/>
            <a:ext cx="3174065" cy="419100"/>
          </a:xfrm>
        </p:spPr>
        <p:txBody>
          <a:bodyPr/>
          <a:lstStyle/>
          <a:p>
            <a:r>
              <a:rPr lang="en-US" dirty="0"/>
              <a:t>Sample Footer Text</a:t>
            </a:r>
          </a:p>
        </p:txBody>
      </p:sp>
      <p:sp>
        <p:nvSpPr>
          <p:cNvPr id="9" name="Date Placeholder 4">
            <a:extLst>
              <a:ext uri="{FF2B5EF4-FFF2-40B4-BE49-F238E27FC236}">
                <a16:creationId xmlns:a16="http://schemas.microsoft.com/office/drawing/2014/main" id="{AA2FCA56-AA13-81B1-1707-7A5D7557B5F8}"/>
              </a:ext>
            </a:extLst>
          </p:cNvPr>
          <p:cNvSpPr>
            <a:spLocks noGrp="1"/>
          </p:cNvSpPr>
          <p:nvPr>
            <p:ph type="dt" sz="half" idx="15"/>
          </p:nvPr>
        </p:nvSpPr>
        <p:spPr>
          <a:xfrm>
            <a:off x="4352338" y="6438900"/>
            <a:ext cx="864704" cy="419100"/>
          </a:xfrm>
        </p:spPr>
        <p:txBody>
          <a:bodyPr/>
          <a:lstStyle/>
          <a:p>
            <a:fld id="{2ABAD28B-DD56-4B56-883A-96608C765E28}" type="datetimeFigureOut">
              <a:rPr lang="en-US" smtClean="0"/>
              <a:pPr/>
              <a:t>9/26/2025</a:t>
            </a:fld>
            <a:endParaRPr lang="en-US" dirty="0"/>
          </a:p>
        </p:txBody>
      </p:sp>
      <p:sp>
        <p:nvSpPr>
          <p:cNvPr id="10" name="Slide Number Placeholder 5">
            <a:extLst>
              <a:ext uri="{FF2B5EF4-FFF2-40B4-BE49-F238E27FC236}">
                <a16:creationId xmlns:a16="http://schemas.microsoft.com/office/drawing/2014/main" id="{4358A8E3-C7AA-9216-35FD-FE820598287A}"/>
              </a:ext>
            </a:extLst>
          </p:cNvPr>
          <p:cNvSpPr>
            <a:spLocks noGrp="1"/>
          </p:cNvSpPr>
          <p:nvPr>
            <p:ph type="sldNum" sz="quarter" idx="12"/>
          </p:nvPr>
        </p:nvSpPr>
        <p:spPr>
          <a:xfrm>
            <a:off x="5225206" y="6438900"/>
            <a:ext cx="601436" cy="419100"/>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0" y="0"/>
            <a:ext cx="609600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8302217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1355" y="1111101"/>
            <a:ext cx="3813845" cy="1493861"/>
          </a:xfrm>
        </p:spPr>
        <p:txBody>
          <a:bodyPr anchor="t">
            <a:normAutofit/>
          </a:bodyPr>
          <a:lstStyle>
            <a:lvl1pPr>
              <a:defRPr sz="3600"/>
            </a:lvl1pPr>
          </a:lstStyle>
          <a:p>
            <a:r>
              <a:rPr lang="en-US" dirty="0"/>
              <a:t>Click to edit Master title style</a:t>
            </a:r>
          </a:p>
        </p:txBody>
      </p:sp>
      <p:sp>
        <p:nvSpPr>
          <p:cNvPr id="5" name="Picture Placeholder 10">
            <a:extLst>
              <a:ext uri="{FF2B5EF4-FFF2-40B4-BE49-F238E27FC236}">
                <a16:creationId xmlns:a16="http://schemas.microsoft.com/office/drawing/2014/main" id="{F6B569F2-50A1-6E37-5081-6843927083F0}"/>
              </a:ext>
            </a:extLst>
          </p:cNvPr>
          <p:cNvSpPr>
            <a:spLocks noGrp="1"/>
          </p:cNvSpPr>
          <p:nvPr>
            <p:ph type="pic" sz="quarter" idx="13" hasCustomPrompt="1"/>
          </p:nvPr>
        </p:nvSpPr>
        <p:spPr>
          <a:xfrm>
            <a:off x="12192" y="0"/>
            <a:ext cx="6999768"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7" name="Content Placeholder 7">
            <a:extLst>
              <a:ext uri="{FF2B5EF4-FFF2-40B4-BE49-F238E27FC236}">
                <a16:creationId xmlns:a16="http://schemas.microsoft.com/office/drawing/2014/main" id="{7B790101-D67D-E697-E691-37D8E802AC85}"/>
              </a:ext>
            </a:extLst>
          </p:cNvPr>
          <p:cNvSpPr>
            <a:spLocks noGrp="1"/>
          </p:cNvSpPr>
          <p:nvPr>
            <p:ph sz="quarter" idx="18"/>
          </p:nvPr>
        </p:nvSpPr>
        <p:spPr>
          <a:xfrm>
            <a:off x="7311355" y="2700671"/>
            <a:ext cx="3813846" cy="35858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84F1FBBF-D97E-831B-C809-27FFA216026F}"/>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4">
            <a:extLst>
              <a:ext uri="{FF2B5EF4-FFF2-40B4-BE49-F238E27FC236}">
                <a16:creationId xmlns:a16="http://schemas.microsoft.com/office/drawing/2014/main" id="{456D6AD1-4AB5-D3E4-10D2-9E53DB2CC8EA}"/>
              </a:ext>
            </a:extLst>
          </p:cNvPr>
          <p:cNvSpPr>
            <a:spLocks noGrp="1"/>
          </p:cNvSpPr>
          <p:nvPr>
            <p:ph type="ftr" sz="quarter" idx="11"/>
          </p:nvPr>
        </p:nvSpPr>
        <p:spPr>
          <a:xfrm>
            <a:off x="7311355" y="6438900"/>
            <a:ext cx="2249334" cy="419100"/>
          </a:xfrm>
        </p:spPr>
        <p:txBody>
          <a:bodyPr/>
          <a:lstStyle/>
          <a:p>
            <a:r>
              <a:rPr lang="en-US" dirty="0"/>
              <a:t>Sample Footer Text</a:t>
            </a:r>
          </a:p>
        </p:txBody>
      </p:sp>
      <p:sp>
        <p:nvSpPr>
          <p:cNvPr id="8" name="Date Placeholder 4">
            <a:extLst>
              <a:ext uri="{FF2B5EF4-FFF2-40B4-BE49-F238E27FC236}">
                <a16:creationId xmlns:a16="http://schemas.microsoft.com/office/drawing/2014/main" id="{9760FBEC-EA46-6A15-284D-4BBD1E04A1B4}"/>
              </a:ext>
            </a:extLst>
          </p:cNvPr>
          <p:cNvSpPr>
            <a:spLocks noGrp="1"/>
          </p:cNvSpPr>
          <p:nvPr>
            <p:ph type="dt" sz="half" idx="15"/>
          </p:nvPr>
        </p:nvSpPr>
        <p:spPr>
          <a:xfrm>
            <a:off x="9650896" y="6438900"/>
            <a:ext cx="864704" cy="419100"/>
          </a:xfrm>
        </p:spPr>
        <p:txBody>
          <a:bodyPr/>
          <a:lstStyle/>
          <a:p>
            <a:fld id="{2ABAD28B-DD56-4B56-883A-96608C765E28}" type="datetimeFigureOut">
              <a:rPr lang="en-US" smtClean="0"/>
              <a:pPr/>
              <a:t>9/26/2025</a:t>
            </a:fld>
            <a:endParaRPr lang="en-US" dirty="0"/>
          </a:p>
        </p:txBody>
      </p:sp>
      <p:sp>
        <p:nvSpPr>
          <p:cNvPr id="11" name="Slide Number Placeholder 5">
            <a:extLst>
              <a:ext uri="{FF2B5EF4-FFF2-40B4-BE49-F238E27FC236}">
                <a16:creationId xmlns:a16="http://schemas.microsoft.com/office/drawing/2014/main" id="{919DC249-6449-71C0-F0A2-E5A28E550CB0}"/>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83972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8396" y="1111101"/>
            <a:ext cx="3813845" cy="1493863"/>
          </a:xfrm>
        </p:spPr>
        <p:txBody>
          <a:bodyPr anchor="t">
            <a:no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1098397" y="2700671"/>
            <a:ext cx="3813846" cy="35858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A796DD-1556-39E2-B5E4-90C1C2459D2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6713B13-BCC2-B853-769C-4BC6A57D7B6D}"/>
              </a:ext>
            </a:extLst>
          </p:cNvPr>
          <p:cNvSpPr>
            <a:spLocks noGrp="1"/>
          </p:cNvSpPr>
          <p:nvPr>
            <p:ph type="ftr" sz="quarter" idx="11"/>
          </p:nvPr>
        </p:nvSpPr>
        <p:spPr>
          <a:xfrm>
            <a:off x="1098395" y="6438900"/>
            <a:ext cx="2249335" cy="419100"/>
          </a:xfrm>
        </p:spPr>
        <p:txBody>
          <a:bodyPr/>
          <a:lstStyle/>
          <a:p>
            <a:r>
              <a:rPr lang="en-US"/>
              <a:t>Sample Footer Text</a:t>
            </a:r>
            <a:endParaRPr lang="en-US" dirty="0"/>
          </a:p>
        </p:txBody>
      </p:sp>
      <p:sp>
        <p:nvSpPr>
          <p:cNvPr id="6" name="Date Placeholder 4">
            <a:extLst>
              <a:ext uri="{FF2B5EF4-FFF2-40B4-BE49-F238E27FC236}">
                <a16:creationId xmlns:a16="http://schemas.microsoft.com/office/drawing/2014/main" id="{A9915D6C-CE56-12D3-C15C-C56B3EFEAFE7}"/>
              </a:ext>
            </a:extLst>
          </p:cNvPr>
          <p:cNvSpPr>
            <a:spLocks noGrp="1"/>
          </p:cNvSpPr>
          <p:nvPr>
            <p:ph type="dt" sz="half" idx="15"/>
          </p:nvPr>
        </p:nvSpPr>
        <p:spPr>
          <a:xfrm>
            <a:off x="3437937" y="6438900"/>
            <a:ext cx="864704" cy="419100"/>
          </a:xfrm>
        </p:spPr>
        <p:txBody>
          <a:bodyPr/>
          <a:lstStyle/>
          <a:p>
            <a:fld id="{2ABAD28B-DD56-4B56-883A-96608C765E28}" type="datetimeFigureOut">
              <a:rPr lang="en-US" smtClean="0"/>
              <a:pPr/>
              <a:t>9/26/2025</a:t>
            </a:fld>
            <a:endParaRPr lang="en-US" dirty="0"/>
          </a:p>
        </p:txBody>
      </p:sp>
      <p:sp>
        <p:nvSpPr>
          <p:cNvPr id="7" name="Slide Number Placeholder 5">
            <a:extLst>
              <a:ext uri="{FF2B5EF4-FFF2-40B4-BE49-F238E27FC236}">
                <a16:creationId xmlns:a16="http://schemas.microsoft.com/office/drawing/2014/main" id="{3C3F576B-887C-7B84-0990-9143EA6C6012}"/>
              </a:ext>
            </a:extLst>
          </p:cNvPr>
          <p:cNvSpPr>
            <a:spLocks noGrp="1"/>
          </p:cNvSpPr>
          <p:nvPr>
            <p:ph type="sldNum" sz="quarter" idx="12"/>
          </p:nvPr>
        </p:nvSpPr>
        <p:spPr>
          <a:xfrm>
            <a:off x="4310805" y="6438900"/>
            <a:ext cx="601436" cy="419100"/>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192232" y="0"/>
            <a:ext cx="6999768"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41704586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5ACA1F-D859-596B-9F50-F1E9A2654EAF}"/>
              </a:ext>
            </a:extLst>
          </p:cNvPr>
          <p:cNvSpPr>
            <a:spLocks noGrp="1"/>
          </p:cNvSpPr>
          <p:nvPr>
            <p:ph type="title"/>
          </p:nvPr>
        </p:nvSpPr>
        <p:spPr>
          <a:xfrm flipH="1">
            <a:off x="7894207" y="1112431"/>
            <a:ext cx="3230993" cy="1858941"/>
          </a:xfrm>
        </p:spPr>
        <p:txBody>
          <a:bodyPr anchor="t"/>
          <a:lstStyle/>
          <a:p>
            <a:r>
              <a:rPr lang="en-US" dirty="0"/>
              <a:t>Click to edit Master title style</a:t>
            </a:r>
          </a:p>
        </p:txBody>
      </p:sp>
      <p:sp>
        <p:nvSpPr>
          <p:cNvPr id="2" name="Picture Placeholder 9">
            <a:extLst>
              <a:ext uri="{FF2B5EF4-FFF2-40B4-BE49-F238E27FC236}">
                <a16:creationId xmlns:a16="http://schemas.microsoft.com/office/drawing/2014/main" id="{2A43D9F3-C10E-5B48-BB59-16A8600BD36F}"/>
              </a:ext>
            </a:extLst>
          </p:cNvPr>
          <p:cNvSpPr>
            <a:spLocks noGrp="1"/>
          </p:cNvSpPr>
          <p:nvPr>
            <p:ph type="pic" sz="quarter" idx="13" hasCustomPrompt="1"/>
          </p:nvPr>
        </p:nvSpPr>
        <p:spPr>
          <a:xfrm>
            <a:off x="12192" y="0"/>
            <a:ext cx="7481777"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4" name="Content Placeholder 7">
            <a:extLst>
              <a:ext uri="{FF2B5EF4-FFF2-40B4-BE49-F238E27FC236}">
                <a16:creationId xmlns:a16="http://schemas.microsoft.com/office/drawing/2014/main" id="{2E10F120-2F5B-B2FD-DB40-683E6176C3D4}"/>
              </a:ext>
            </a:extLst>
          </p:cNvPr>
          <p:cNvSpPr>
            <a:spLocks noGrp="1"/>
          </p:cNvSpPr>
          <p:nvPr>
            <p:ph sz="quarter" idx="15"/>
          </p:nvPr>
        </p:nvSpPr>
        <p:spPr>
          <a:xfrm>
            <a:off x="7901280" y="3133255"/>
            <a:ext cx="3223920" cy="2656250"/>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Straight Connector 19">
            <a:extLst>
              <a:ext uri="{FF2B5EF4-FFF2-40B4-BE49-F238E27FC236}">
                <a16:creationId xmlns:a16="http://schemas.microsoft.com/office/drawing/2014/main" id="{C9A12B08-97E1-66BD-9B69-377E28512750}"/>
              </a:ext>
              <a:ext uri="{C183D7F6-B498-43B3-948B-1728B52AA6E4}">
                <adec:decorative xmlns:adec="http://schemas.microsoft.com/office/drawing/2017/decorative" val="1"/>
              </a:ext>
            </a:extLst>
          </p:cNvPr>
          <p:cNvCxnSpPr>
            <a:cxnSpLocks/>
          </p:cNvCxnSpPr>
          <p:nvPr userDrawn="1"/>
        </p:nvCxnSpPr>
        <p:spPr>
          <a:xfrm flipH="1">
            <a:off x="11375613"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EACEEC7-E0DC-ABF5-188B-5636A17BD6A4}"/>
              </a:ext>
            </a:extLst>
          </p:cNvPr>
          <p:cNvSpPr>
            <a:spLocks noGrp="1"/>
          </p:cNvSpPr>
          <p:nvPr>
            <p:ph type="ftr" sz="quarter" idx="11"/>
          </p:nvPr>
        </p:nvSpPr>
        <p:spPr>
          <a:xfrm>
            <a:off x="7894207" y="6438900"/>
            <a:ext cx="1666482" cy="419100"/>
          </a:xfrm>
        </p:spPr>
        <p:txBody>
          <a:bodyPr/>
          <a:lstStyle/>
          <a:p>
            <a:r>
              <a:rPr lang="en-US" dirty="0"/>
              <a:t>Sample Footer Text</a:t>
            </a:r>
          </a:p>
        </p:txBody>
      </p:sp>
      <p:sp>
        <p:nvSpPr>
          <p:cNvPr id="8" name="Date Placeholder 4">
            <a:extLst>
              <a:ext uri="{FF2B5EF4-FFF2-40B4-BE49-F238E27FC236}">
                <a16:creationId xmlns:a16="http://schemas.microsoft.com/office/drawing/2014/main" id="{D0A24C6D-468E-EAE9-2363-772EA5E51DD0}"/>
              </a:ext>
            </a:extLst>
          </p:cNvPr>
          <p:cNvSpPr>
            <a:spLocks noGrp="1"/>
          </p:cNvSpPr>
          <p:nvPr>
            <p:ph type="dt" sz="half" idx="16"/>
          </p:nvPr>
        </p:nvSpPr>
        <p:spPr>
          <a:xfrm>
            <a:off x="9650896" y="6438900"/>
            <a:ext cx="864704" cy="419100"/>
          </a:xfrm>
        </p:spPr>
        <p:txBody>
          <a:bodyPr/>
          <a:lstStyle/>
          <a:p>
            <a:fld id="{2ABAD28B-DD56-4B56-883A-96608C765E28}" type="datetimeFigureOut">
              <a:rPr lang="en-US" smtClean="0"/>
              <a:pPr/>
              <a:t>9/26/2025</a:t>
            </a:fld>
            <a:endParaRPr lang="en-US" dirty="0"/>
          </a:p>
        </p:txBody>
      </p:sp>
      <p:sp>
        <p:nvSpPr>
          <p:cNvPr id="9" name="Slide Number Placeholder 5">
            <a:extLst>
              <a:ext uri="{FF2B5EF4-FFF2-40B4-BE49-F238E27FC236}">
                <a16:creationId xmlns:a16="http://schemas.microsoft.com/office/drawing/2014/main" id="{C4C85811-EF51-7552-5F12-17748D280645}"/>
              </a:ext>
            </a:extLst>
          </p:cNvPr>
          <p:cNvSpPr>
            <a:spLocks noGrp="1"/>
          </p:cNvSpPr>
          <p:nvPr>
            <p:ph type="sldNum" sz="quarter" idx="12"/>
          </p:nvPr>
        </p:nvSpPr>
        <p:spPr>
          <a:xfrm>
            <a:off x="10523764" y="6438900"/>
            <a:ext cx="601436" cy="4191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6379109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91746" y="1112431"/>
            <a:ext cx="3230992" cy="1858941"/>
          </a:xfrm>
        </p:spPr>
        <p:txBody>
          <a:bodyPr anchor="t"/>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1092741" y="3133255"/>
            <a:ext cx="3223920" cy="2656250"/>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DC26608-3419-7FD3-1CD3-EB1EF5977467}"/>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2FF5E252-7CD5-70EF-A3E5-C079B418EA8A}"/>
              </a:ext>
            </a:extLst>
          </p:cNvPr>
          <p:cNvSpPr>
            <a:spLocks noGrp="1"/>
          </p:cNvSpPr>
          <p:nvPr>
            <p:ph type="ftr" sz="quarter" idx="11"/>
          </p:nvPr>
        </p:nvSpPr>
        <p:spPr>
          <a:xfrm>
            <a:off x="1091746" y="6438900"/>
            <a:ext cx="1656002" cy="419100"/>
          </a:xfrm>
        </p:spPr>
        <p:txBody>
          <a:bodyPr/>
          <a:lstStyle/>
          <a:p>
            <a:r>
              <a:rPr lang="en-US"/>
              <a:t>Sample Footer Text</a:t>
            </a:r>
            <a:endParaRPr lang="en-US" dirty="0"/>
          </a:p>
        </p:txBody>
      </p:sp>
      <p:sp>
        <p:nvSpPr>
          <p:cNvPr id="9" name="Date Placeholder 4">
            <a:extLst>
              <a:ext uri="{FF2B5EF4-FFF2-40B4-BE49-F238E27FC236}">
                <a16:creationId xmlns:a16="http://schemas.microsoft.com/office/drawing/2014/main" id="{7204A7B0-14BD-7B7E-62AF-3685F9B4BFEF}"/>
              </a:ext>
            </a:extLst>
          </p:cNvPr>
          <p:cNvSpPr>
            <a:spLocks noGrp="1"/>
          </p:cNvSpPr>
          <p:nvPr>
            <p:ph type="dt" sz="half" idx="15"/>
          </p:nvPr>
        </p:nvSpPr>
        <p:spPr>
          <a:xfrm>
            <a:off x="2837954" y="6438900"/>
            <a:ext cx="864704" cy="419100"/>
          </a:xfrm>
        </p:spPr>
        <p:txBody>
          <a:bodyPr/>
          <a:lstStyle/>
          <a:p>
            <a:fld id="{2ABAD28B-DD56-4B56-883A-96608C765E28}" type="datetimeFigureOut">
              <a:rPr lang="en-US" smtClean="0"/>
              <a:pPr/>
              <a:t>9/26/2025</a:t>
            </a:fld>
            <a:endParaRPr lang="en-US" dirty="0"/>
          </a:p>
        </p:txBody>
      </p:sp>
      <p:sp>
        <p:nvSpPr>
          <p:cNvPr id="11" name="Slide Number Placeholder 5">
            <a:extLst>
              <a:ext uri="{FF2B5EF4-FFF2-40B4-BE49-F238E27FC236}">
                <a16:creationId xmlns:a16="http://schemas.microsoft.com/office/drawing/2014/main" id="{33A8D2A5-F36B-C5DD-6ABC-6D69A63EFD3E}"/>
              </a:ext>
            </a:extLst>
          </p:cNvPr>
          <p:cNvSpPr>
            <a:spLocks noGrp="1"/>
          </p:cNvSpPr>
          <p:nvPr>
            <p:ph type="sldNum" sz="quarter" idx="12"/>
          </p:nvPr>
        </p:nvSpPr>
        <p:spPr>
          <a:xfrm>
            <a:off x="3710822" y="6438900"/>
            <a:ext cx="601436" cy="419100"/>
          </a:xfrm>
        </p:spPr>
        <p:txBody>
          <a:bodyPr/>
          <a:lstStyle/>
          <a:p>
            <a:fld id="{AEAA3239-9EA4-4A65-A281-97F994456D9F}" type="slidenum">
              <a:rPr lang="en-US" smtClean="0"/>
              <a:t>‹#›</a:t>
            </a:fld>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4710223" y="0"/>
            <a:ext cx="7481777"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4492067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03132" y="4454843"/>
            <a:ext cx="2734129" cy="1988825"/>
          </a:xfrm>
        </p:spPr>
        <p:txBody>
          <a:bodyPr anchor="t">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6911"/>
            <a:ext cx="12192000" cy="4136455"/>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36199" y="4454843"/>
            <a:ext cx="7579766" cy="1988825"/>
          </a:xfrm>
        </p:spPr>
        <p:txBody>
          <a:bodyPr vert="horz" lIns="91440" tIns="45720" rIns="91440" bIns="45720" rtlCol="0" anchor="t">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CCF35F03-6B82-7805-3568-C459D0906B68}"/>
              </a:ext>
              <a:ext uri="{C183D7F6-B498-43B3-948B-1728B52AA6E4}">
                <adec:decorative xmlns:adec="http://schemas.microsoft.com/office/drawing/2017/decorative" val="1"/>
              </a:ext>
            </a:extLst>
          </p:cNvPr>
          <p:cNvCxnSpPr>
            <a:cxnSpLocks/>
          </p:cNvCxnSpPr>
          <p:nvPr userDrawn="1"/>
        </p:nvCxnSpPr>
        <p:spPr>
          <a:xfrm>
            <a:off x="0" y="4569435"/>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D566ECED-4F66-9F69-9550-8AEE33E69132}"/>
              </a:ext>
            </a:extLst>
          </p:cNvPr>
          <p:cNvSpPr>
            <a:spLocks noGrp="1"/>
          </p:cNvSpPr>
          <p:nvPr>
            <p:ph type="dt" sz="half" idx="15"/>
          </p:nvPr>
        </p:nvSpPr>
        <p:spPr/>
        <p:txBody>
          <a:bodyPr/>
          <a:lstStyle/>
          <a:p>
            <a:fld id="{2ABAD28B-DD56-4B56-883A-96608C765E28}" type="datetimeFigureOut">
              <a:rPr lang="en-US" smtClean="0"/>
              <a:pPr/>
              <a:t>9/26/2025</a:t>
            </a:fld>
            <a:endParaRPr lang="en-US" dirty="0"/>
          </a:p>
        </p:txBody>
      </p:sp>
      <p:sp>
        <p:nvSpPr>
          <p:cNvPr id="9" name="Footer Placeholder 8">
            <a:extLst>
              <a:ext uri="{FF2B5EF4-FFF2-40B4-BE49-F238E27FC236}">
                <a16:creationId xmlns:a16="http://schemas.microsoft.com/office/drawing/2014/main" id="{71D64763-04B8-333B-5679-3D29011ED739}"/>
              </a:ext>
            </a:extLst>
          </p:cNvPr>
          <p:cNvSpPr>
            <a:spLocks noGrp="1"/>
          </p:cNvSpPr>
          <p:nvPr>
            <p:ph type="ftr" sz="quarter" idx="16"/>
          </p:nvPr>
        </p:nvSpPr>
        <p:spPr/>
        <p:txBody>
          <a:bodyPr/>
          <a:lstStyle/>
          <a:p>
            <a:endParaRPr lang="en-US" dirty="0"/>
          </a:p>
        </p:txBody>
      </p:sp>
      <p:sp>
        <p:nvSpPr>
          <p:cNvPr id="10" name="Slide Number Placeholder 9">
            <a:extLst>
              <a:ext uri="{FF2B5EF4-FFF2-40B4-BE49-F238E27FC236}">
                <a16:creationId xmlns:a16="http://schemas.microsoft.com/office/drawing/2014/main" id="{C6F9DBBC-106A-8C73-CFE2-A01128FF9A72}"/>
              </a:ext>
            </a:extLst>
          </p:cNvPr>
          <p:cNvSpPr>
            <a:spLocks noGrp="1"/>
          </p:cNvSpPr>
          <p:nvPr>
            <p:ph type="sldNum" sz="quarter" idx="17"/>
          </p:nvPr>
        </p:nvSpPr>
        <p:spPr/>
        <p:txBody>
          <a:bodyPr/>
          <a:lstStyle/>
          <a:p>
            <a:fld id="{7DF5BAF5-ABAB-4575-8E56-D109A3D17F9F}" type="slidenum">
              <a:rPr lang="en-US" smtClean="0"/>
              <a:pPr/>
              <a:t>‹#›</a:t>
            </a:fld>
            <a:endParaRPr lang="en-US" dirty="0"/>
          </a:p>
        </p:txBody>
      </p:sp>
    </p:spTree>
    <p:extLst>
      <p:ext uri="{BB962C8B-B14F-4D97-AF65-F5344CB8AC3E}">
        <p14:creationId xmlns:p14="http://schemas.microsoft.com/office/powerpoint/2010/main" val="33103244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15324" y="3987802"/>
            <a:ext cx="3044954" cy="2309785"/>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5935" y="3987802"/>
            <a:ext cx="7460029" cy="2309785"/>
          </a:xfrm>
        </p:spPr>
        <p:txBody>
          <a:bodyPr vert="horz" lIns="91440" tIns="45720" rIns="91440" bIns="45720" rtlCol="0" anchor="t">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4C699AE1-DA01-C4DA-C5BE-8DD9BE13F668}"/>
              </a:ext>
              <a:ext uri="{C183D7F6-B498-43B3-948B-1728B52AA6E4}">
                <adec:decorative xmlns:adec="http://schemas.microsoft.com/office/drawing/2017/decorative" val="1"/>
              </a:ext>
            </a:extLst>
          </p:cNvPr>
          <p:cNvCxnSpPr>
            <a:cxnSpLocks/>
          </p:cNvCxnSpPr>
          <p:nvPr userDrawn="1"/>
        </p:nvCxnSpPr>
        <p:spPr>
          <a:xfrm>
            <a:off x="0" y="41150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9373F0BC-3C5E-8E58-AFDC-804E1C1C7617}"/>
              </a:ext>
            </a:extLst>
          </p:cNvPr>
          <p:cNvSpPr>
            <a:spLocks noGrp="1"/>
          </p:cNvSpPr>
          <p:nvPr>
            <p:ph type="dt" sz="half" idx="15"/>
          </p:nvPr>
        </p:nvSpPr>
        <p:spPr/>
        <p:txBody>
          <a:bodyPr/>
          <a:lstStyle/>
          <a:p>
            <a:fld id="{2ABAD28B-DD56-4B56-883A-96608C765E28}" type="datetimeFigureOut">
              <a:rPr lang="en-US" smtClean="0"/>
              <a:pPr/>
              <a:t>9/26/2025</a:t>
            </a:fld>
            <a:endParaRPr lang="en-US" dirty="0"/>
          </a:p>
        </p:txBody>
      </p:sp>
      <p:sp>
        <p:nvSpPr>
          <p:cNvPr id="9" name="Footer Placeholder 8">
            <a:extLst>
              <a:ext uri="{FF2B5EF4-FFF2-40B4-BE49-F238E27FC236}">
                <a16:creationId xmlns:a16="http://schemas.microsoft.com/office/drawing/2014/main" id="{E6E5C888-EE74-5D59-47AA-40A53F60011B}"/>
              </a:ext>
            </a:extLst>
          </p:cNvPr>
          <p:cNvSpPr>
            <a:spLocks noGrp="1"/>
          </p:cNvSpPr>
          <p:nvPr>
            <p:ph type="ftr" sz="quarter" idx="16"/>
          </p:nvPr>
        </p:nvSpPr>
        <p:spPr/>
        <p:txBody>
          <a:bodyPr/>
          <a:lstStyle/>
          <a:p>
            <a:endParaRPr lang="en-US" dirty="0"/>
          </a:p>
        </p:txBody>
      </p:sp>
      <p:sp>
        <p:nvSpPr>
          <p:cNvPr id="10" name="Slide Number Placeholder 9">
            <a:extLst>
              <a:ext uri="{FF2B5EF4-FFF2-40B4-BE49-F238E27FC236}">
                <a16:creationId xmlns:a16="http://schemas.microsoft.com/office/drawing/2014/main" id="{4794CA46-7ABA-FF39-20BD-C83B4F6D957B}"/>
              </a:ext>
            </a:extLst>
          </p:cNvPr>
          <p:cNvSpPr>
            <a:spLocks noGrp="1"/>
          </p:cNvSpPr>
          <p:nvPr>
            <p:ph type="sldNum" sz="quarter" idx="17"/>
          </p:nvPr>
        </p:nvSpPr>
        <p:spPr/>
        <p:txBody>
          <a:bodyPr/>
          <a:lstStyle/>
          <a:p>
            <a:fld id="{7DF5BAF5-ABAB-4575-8E56-D109A3D17F9F}" type="slidenum">
              <a:rPr lang="en-US" smtClean="0"/>
              <a:pPr/>
              <a:t>‹#›</a:t>
            </a:fld>
            <a:endParaRPr lang="en-US" dirty="0"/>
          </a:p>
        </p:txBody>
      </p:sp>
    </p:spTree>
    <p:extLst>
      <p:ext uri="{BB962C8B-B14F-4D97-AF65-F5344CB8AC3E}">
        <p14:creationId xmlns:p14="http://schemas.microsoft.com/office/powerpoint/2010/main" val="3555388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88305" y="1111141"/>
            <a:ext cx="3021873" cy="1926781"/>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394288" y="1033272"/>
            <a:ext cx="7188111" cy="2395728"/>
          </a:xfrm>
        </p:spPr>
        <p:txBody>
          <a:bodyPr vert="horz" lIns="91440" tIns="45720" rIns="91440" bIns="45720" rtlCol="0">
            <a:normAutofit/>
          </a:bodyPr>
          <a:lstStyle>
            <a:lvl1pPr marL="0" indent="0">
              <a:lnSpc>
                <a:spcPct val="100000"/>
              </a:lnSpc>
              <a:buNone/>
              <a:defRPr lang="en-US" dirty="0"/>
            </a:lvl1pPr>
            <a:lvl2pPr marL="228600" indent="0">
              <a:lnSpc>
                <a:spcPct val="100000"/>
              </a:lnSpc>
              <a:buNone/>
              <a:defRPr lang="en-US" dirty="0"/>
            </a:lvl2pPr>
            <a:lvl3pPr marL="457200" indent="0">
              <a:lnSpc>
                <a:spcPct val="100000"/>
              </a:lnSpc>
              <a:buNone/>
              <a:defRPr lang="en-US" dirty="0"/>
            </a:lvl3pPr>
            <a:lvl4pPr marL="685800" indent="0">
              <a:lnSpc>
                <a:spcPct val="100000"/>
              </a:lnSpc>
              <a:buNone/>
              <a:defRPr lang="en-US" dirty="0"/>
            </a:lvl4pPr>
            <a:lvl5pPr marL="914400" indent="0">
              <a:lnSpc>
                <a:spcPct val="100000"/>
              </a:lnSpc>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1EACFAF5-0970-68B5-D05E-9879C8497D82}"/>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9">
            <a:extLst>
              <a:ext uri="{FF2B5EF4-FFF2-40B4-BE49-F238E27FC236}">
                <a16:creationId xmlns:a16="http://schemas.microsoft.com/office/drawing/2014/main" id="{B78A30E2-3F57-8F47-602F-5C2276719499}"/>
              </a:ext>
            </a:extLst>
          </p:cNvPr>
          <p:cNvSpPr>
            <a:spLocks noGrp="1"/>
          </p:cNvSpPr>
          <p:nvPr>
            <p:ph type="ftr" sz="quarter" idx="16"/>
          </p:nvPr>
        </p:nvSpPr>
        <p:spPr>
          <a:xfrm>
            <a:off x="1088136" y="3498930"/>
            <a:ext cx="8562760" cy="419100"/>
          </a:xfrm>
        </p:spPr>
        <p:txBody>
          <a:bodyPr/>
          <a:lstStyle/>
          <a:p>
            <a:endParaRPr lang="en-US" dirty="0"/>
          </a:p>
        </p:txBody>
      </p:sp>
      <p:sp>
        <p:nvSpPr>
          <p:cNvPr id="3" name="Date Placeholder 2">
            <a:extLst>
              <a:ext uri="{FF2B5EF4-FFF2-40B4-BE49-F238E27FC236}">
                <a16:creationId xmlns:a16="http://schemas.microsoft.com/office/drawing/2014/main" id="{CAC29AEB-6392-7627-D3BB-B1FE7ADEE113}"/>
              </a:ext>
            </a:extLst>
          </p:cNvPr>
          <p:cNvSpPr>
            <a:spLocks noGrp="1"/>
          </p:cNvSpPr>
          <p:nvPr>
            <p:ph type="dt" sz="half" idx="15"/>
          </p:nvPr>
        </p:nvSpPr>
        <p:spPr>
          <a:xfrm>
            <a:off x="9650896" y="3498930"/>
            <a:ext cx="864704" cy="419100"/>
          </a:xfrm>
        </p:spPr>
        <p:txBody>
          <a:bodyPr/>
          <a:lstStyle/>
          <a:p>
            <a:fld id="{2ABAD28B-DD56-4B56-883A-96608C765E28}" type="datetimeFigureOut">
              <a:rPr lang="en-US" smtClean="0"/>
              <a:pPr/>
              <a:t>9/26/2025</a:t>
            </a:fld>
            <a:endParaRPr lang="en-US" dirty="0"/>
          </a:p>
        </p:txBody>
      </p:sp>
      <p:sp>
        <p:nvSpPr>
          <p:cNvPr id="11" name="Slide Number Placeholder 10">
            <a:extLst>
              <a:ext uri="{FF2B5EF4-FFF2-40B4-BE49-F238E27FC236}">
                <a16:creationId xmlns:a16="http://schemas.microsoft.com/office/drawing/2014/main" id="{B5316922-C670-FE33-CD5C-8173F749255B}"/>
              </a:ext>
            </a:extLst>
          </p:cNvPr>
          <p:cNvSpPr>
            <a:spLocks noGrp="1"/>
          </p:cNvSpPr>
          <p:nvPr>
            <p:ph type="sldNum" sz="quarter" idx="17"/>
          </p:nvPr>
        </p:nvSpPr>
        <p:spPr>
          <a:xfrm>
            <a:off x="10523764" y="3498930"/>
            <a:ext cx="601436" cy="419100"/>
          </a:xfrm>
        </p:spPr>
        <p:txBody>
          <a:bodyPr/>
          <a:lstStyle/>
          <a:p>
            <a:fld id="{7DF5BAF5-ABAB-4575-8E56-D109A3D17F9F}" type="slidenum">
              <a:rPr lang="en-US" smtClean="0"/>
              <a:pPr/>
              <a:t>‹#›</a:t>
            </a:fld>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 y="3914863"/>
            <a:ext cx="12192000" cy="2943138"/>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9574502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8DD8E17-974D-2F0F-D2EF-4321ADF69D7D}"/>
              </a:ext>
            </a:extLst>
          </p:cNvPr>
          <p:cNvSpPr>
            <a:spLocks noGrp="1"/>
          </p:cNvSpPr>
          <p:nvPr>
            <p:ph type="title"/>
          </p:nvPr>
        </p:nvSpPr>
        <p:spPr>
          <a:xfrm>
            <a:off x="1090940" y="1120990"/>
            <a:ext cx="10477320" cy="969264"/>
          </a:xfrm>
        </p:spPr>
        <p:txBody>
          <a:bodyPr anchor="t">
            <a:noAutofit/>
          </a:bodyPr>
          <a:lstStyle>
            <a:lvl1pPr>
              <a:defRPr sz="3600"/>
            </a:lvl1pPr>
          </a:lstStyle>
          <a:p>
            <a:r>
              <a:rPr lang="en-US" dirty="0"/>
              <a:t>Click to edit Master title style</a:t>
            </a:r>
          </a:p>
        </p:txBody>
      </p:sp>
      <p:sp>
        <p:nvSpPr>
          <p:cNvPr id="5" name="Content Placeholder 7">
            <a:extLst>
              <a:ext uri="{FF2B5EF4-FFF2-40B4-BE49-F238E27FC236}">
                <a16:creationId xmlns:a16="http://schemas.microsoft.com/office/drawing/2014/main" id="{B30C58BE-F380-22BA-CA7C-FB2B96D78536}"/>
              </a:ext>
            </a:extLst>
          </p:cNvPr>
          <p:cNvSpPr>
            <a:spLocks noGrp="1"/>
          </p:cNvSpPr>
          <p:nvPr>
            <p:ph sz="quarter" idx="14"/>
          </p:nvPr>
        </p:nvSpPr>
        <p:spPr>
          <a:xfrm>
            <a:off x="1090940" y="2286008"/>
            <a:ext cx="4876515" cy="403396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3" name="Straight Connector 12">
            <a:extLst>
              <a:ext uri="{FF2B5EF4-FFF2-40B4-BE49-F238E27FC236}">
                <a16:creationId xmlns:a16="http://schemas.microsoft.com/office/drawing/2014/main" id="{BF998679-00B4-E130-BD79-0313E0E76C57}"/>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Footer Placeholder 4">
            <a:extLst>
              <a:ext uri="{FF2B5EF4-FFF2-40B4-BE49-F238E27FC236}">
                <a16:creationId xmlns:a16="http://schemas.microsoft.com/office/drawing/2014/main" id="{71E0CB0C-BB20-9ACF-5731-283BD5D232EC}"/>
              </a:ext>
            </a:extLst>
          </p:cNvPr>
          <p:cNvSpPr>
            <a:spLocks noGrp="1"/>
          </p:cNvSpPr>
          <p:nvPr>
            <p:ph type="ftr" sz="quarter" idx="11"/>
          </p:nvPr>
        </p:nvSpPr>
        <p:spPr>
          <a:xfrm>
            <a:off x="1090941" y="6438900"/>
            <a:ext cx="3312004" cy="419100"/>
          </a:xfrm>
        </p:spPr>
        <p:txBody>
          <a:bodyPr/>
          <a:lstStyle/>
          <a:p>
            <a:r>
              <a:rPr lang="en-US"/>
              <a:t>Sample Footer Text</a:t>
            </a:r>
            <a:endParaRPr lang="en-US" dirty="0"/>
          </a:p>
        </p:txBody>
      </p:sp>
      <p:sp>
        <p:nvSpPr>
          <p:cNvPr id="3" name="Date Placeholder 4">
            <a:extLst>
              <a:ext uri="{FF2B5EF4-FFF2-40B4-BE49-F238E27FC236}">
                <a16:creationId xmlns:a16="http://schemas.microsoft.com/office/drawing/2014/main" id="{17475061-2831-1993-95F3-3031A57F1454}"/>
              </a:ext>
            </a:extLst>
          </p:cNvPr>
          <p:cNvSpPr>
            <a:spLocks noGrp="1"/>
          </p:cNvSpPr>
          <p:nvPr>
            <p:ph type="dt" sz="half" idx="15"/>
          </p:nvPr>
        </p:nvSpPr>
        <p:spPr>
          <a:xfrm>
            <a:off x="4493151" y="6438900"/>
            <a:ext cx="864704" cy="419100"/>
          </a:xfrm>
        </p:spPr>
        <p:txBody>
          <a:bodyPr/>
          <a:lstStyle/>
          <a:p>
            <a:fld id="{2ABAD28B-DD56-4B56-883A-96608C765E28}" type="datetimeFigureOut">
              <a:rPr lang="en-US" smtClean="0"/>
              <a:pPr/>
              <a:t>9/26/2025</a:t>
            </a:fld>
            <a:endParaRPr lang="en-US" dirty="0"/>
          </a:p>
        </p:txBody>
      </p:sp>
      <p:sp>
        <p:nvSpPr>
          <p:cNvPr id="7" name="Slide Number Placeholder 5">
            <a:extLst>
              <a:ext uri="{FF2B5EF4-FFF2-40B4-BE49-F238E27FC236}">
                <a16:creationId xmlns:a16="http://schemas.microsoft.com/office/drawing/2014/main" id="{AA14588C-2112-9C19-7A4F-9706756316DE}"/>
              </a:ext>
            </a:extLst>
          </p:cNvPr>
          <p:cNvSpPr>
            <a:spLocks noGrp="1"/>
          </p:cNvSpPr>
          <p:nvPr>
            <p:ph type="sldNum" sz="quarter" idx="12"/>
          </p:nvPr>
        </p:nvSpPr>
        <p:spPr>
          <a:xfrm>
            <a:off x="5366019" y="6438900"/>
            <a:ext cx="601436" cy="419100"/>
          </a:xfrm>
        </p:spPr>
        <p:txBody>
          <a:bodyPr/>
          <a:lstStyle/>
          <a:p>
            <a:fld id="{AEAA3239-9EA4-4A65-A281-97F994456D9F}" type="slidenum">
              <a:rPr lang="en-US" smtClean="0"/>
              <a:t>‹#›</a:t>
            </a:fld>
            <a:endParaRPr lang="en-US"/>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6096000" y="2286008"/>
            <a:ext cx="6096000" cy="4571992"/>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32422115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EC7A501-810E-43B8-6142-56CF2DD390A0}"/>
              </a:ext>
            </a:extLst>
          </p:cNvPr>
          <p:cNvSpPr>
            <a:spLocks noGrp="1"/>
          </p:cNvSpPr>
          <p:nvPr>
            <p:ph type="title"/>
          </p:nvPr>
        </p:nvSpPr>
        <p:spPr>
          <a:xfrm>
            <a:off x="1090940" y="1120990"/>
            <a:ext cx="10477320" cy="969264"/>
          </a:xfrm>
        </p:spPr>
        <p:txBody>
          <a:bodyPr anchor="t">
            <a:noAutofit/>
          </a:bodyPr>
          <a:lstStyle>
            <a:lvl1pPr>
              <a:defRPr sz="3600"/>
            </a:lvl1pPr>
          </a:lstStyle>
          <a:p>
            <a:r>
              <a:rPr lang="en-US" dirty="0"/>
              <a:t>Click to edit Master title style</a:t>
            </a:r>
          </a:p>
        </p:txBody>
      </p:sp>
      <p:sp>
        <p:nvSpPr>
          <p:cNvPr id="11" name="Content Placeholder 7">
            <a:extLst>
              <a:ext uri="{FF2B5EF4-FFF2-40B4-BE49-F238E27FC236}">
                <a16:creationId xmlns:a16="http://schemas.microsoft.com/office/drawing/2014/main" id="{FFBA175C-D562-25E3-032D-477540223664}"/>
              </a:ext>
            </a:extLst>
          </p:cNvPr>
          <p:cNvSpPr>
            <a:spLocks noGrp="1"/>
          </p:cNvSpPr>
          <p:nvPr>
            <p:ph sz="quarter" idx="14"/>
          </p:nvPr>
        </p:nvSpPr>
        <p:spPr>
          <a:xfrm>
            <a:off x="1090940" y="2286008"/>
            <a:ext cx="4876515" cy="403396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5">
            <a:extLst>
              <a:ext uri="{FF2B5EF4-FFF2-40B4-BE49-F238E27FC236}">
                <a16:creationId xmlns:a16="http://schemas.microsoft.com/office/drawing/2014/main" id="{66CA4FE8-A575-44AF-2D37-5A551B6953FD}"/>
              </a:ext>
            </a:extLst>
          </p:cNvPr>
          <p:cNvSpPr>
            <a:spLocks noGrp="1"/>
          </p:cNvSpPr>
          <p:nvPr>
            <p:ph type="pic" sz="quarter" idx="13" hasCustomPrompt="1"/>
          </p:nvPr>
        </p:nvSpPr>
        <p:spPr>
          <a:xfrm>
            <a:off x="6096000" y="2286008"/>
            <a:ext cx="5472260" cy="4033964"/>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cxnSp>
        <p:nvCxnSpPr>
          <p:cNvPr id="13" name="Straight Connector 12">
            <a:extLst>
              <a:ext uri="{FF2B5EF4-FFF2-40B4-BE49-F238E27FC236}">
                <a16:creationId xmlns:a16="http://schemas.microsoft.com/office/drawing/2014/main" id="{162FC458-AD46-D16B-DA22-2B3ED9D3A2BA}"/>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7BA7B643-7883-8028-6ECF-5692E3171384}"/>
              </a:ext>
            </a:extLst>
          </p:cNvPr>
          <p:cNvSpPr>
            <a:spLocks noGrp="1"/>
          </p:cNvSpPr>
          <p:nvPr>
            <p:ph type="dt" sz="half" idx="15"/>
          </p:nvPr>
        </p:nvSpPr>
        <p:spPr/>
        <p:txBody>
          <a:bodyPr/>
          <a:lstStyle/>
          <a:p>
            <a:fld id="{2ABAD28B-DD56-4B56-883A-96608C765E28}" type="datetimeFigureOut">
              <a:rPr lang="en-US" smtClean="0"/>
              <a:pPr/>
              <a:t>9/26/2025</a:t>
            </a:fld>
            <a:endParaRPr lang="en-US" dirty="0"/>
          </a:p>
        </p:txBody>
      </p:sp>
      <p:sp>
        <p:nvSpPr>
          <p:cNvPr id="3" name="Footer Placeholder 2">
            <a:extLst>
              <a:ext uri="{FF2B5EF4-FFF2-40B4-BE49-F238E27FC236}">
                <a16:creationId xmlns:a16="http://schemas.microsoft.com/office/drawing/2014/main" id="{C0881F55-F029-7591-FDF9-168F3C85A65B}"/>
              </a:ext>
            </a:extLst>
          </p:cNvPr>
          <p:cNvSpPr>
            <a:spLocks noGrp="1"/>
          </p:cNvSpPr>
          <p:nvPr>
            <p:ph type="ftr" sz="quarter" idx="16"/>
          </p:nvPr>
        </p:nvSpPr>
        <p:spPr/>
        <p:txBody>
          <a:bodyPr/>
          <a:lstStyle/>
          <a:p>
            <a:endParaRPr lang="en-US" dirty="0"/>
          </a:p>
        </p:txBody>
      </p:sp>
      <p:sp>
        <p:nvSpPr>
          <p:cNvPr id="6" name="Slide Number Placeholder 5">
            <a:extLst>
              <a:ext uri="{FF2B5EF4-FFF2-40B4-BE49-F238E27FC236}">
                <a16:creationId xmlns:a16="http://schemas.microsoft.com/office/drawing/2014/main" id="{2BD88C49-7B47-A791-77EE-3E97DBBC9AC1}"/>
              </a:ext>
            </a:extLst>
          </p:cNvPr>
          <p:cNvSpPr>
            <a:spLocks noGrp="1"/>
          </p:cNvSpPr>
          <p:nvPr>
            <p:ph type="sldNum" sz="quarter" idx="17"/>
          </p:nvPr>
        </p:nvSpPr>
        <p:spPr/>
        <p:txBody>
          <a:bodyPr/>
          <a:lstStyle/>
          <a:p>
            <a:fld id="{7DF5BAF5-ABAB-4575-8E56-D109A3D17F9F}" type="slidenum">
              <a:rPr lang="en-US" smtClean="0"/>
              <a:pPr/>
              <a:t>‹#›</a:t>
            </a:fld>
            <a:endParaRPr lang="en-US" dirty="0"/>
          </a:p>
        </p:txBody>
      </p:sp>
    </p:spTree>
    <p:extLst>
      <p:ext uri="{BB962C8B-B14F-4D97-AF65-F5344CB8AC3E}">
        <p14:creationId xmlns:p14="http://schemas.microsoft.com/office/powerpoint/2010/main" val="20287247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5BA164-9326-7934-95DF-A6AAB3F4258D}"/>
              </a:ext>
            </a:extLst>
          </p:cNvPr>
          <p:cNvSpPr>
            <a:spLocks noGrp="1"/>
          </p:cNvSpPr>
          <p:nvPr>
            <p:ph type="title"/>
          </p:nvPr>
        </p:nvSpPr>
        <p:spPr>
          <a:xfrm>
            <a:off x="1090940" y="1120990"/>
            <a:ext cx="10477320" cy="969264"/>
          </a:xfrm>
        </p:spPr>
        <p:txBody>
          <a:bodyPr anchor="t">
            <a:noAutofit/>
          </a:bodyPr>
          <a:lstStyle>
            <a:lvl1pPr>
              <a:defRPr sz="3600"/>
            </a:lvl1pPr>
          </a:lstStyle>
          <a:p>
            <a:r>
              <a:rPr lang="en-US" dirty="0"/>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 y="2286008"/>
            <a:ext cx="6096000" cy="457199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91745" y="2286008"/>
            <a:ext cx="4876515" cy="40004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5FB0BF8A-7D94-1C82-F661-F1B7A93A4359}"/>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988C72B-1D4E-3882-C750-7F965F6E7BC7}"/>
              </a:ext>
            </a:extLst>
          </p:cNvPr>
          <p:cNvSpPr>
            <a:spLocks noGrp="1"/>
          </p:cNvSpPr>
          <p:nvPr>
            <p:ph type="ftr" sz="quarter" idx="16"/>
          </p:nvPr>
        </p:nvSpPr>
        <p:spPr>
          <a:xfrm>
            <a:off x="6691744" y="6438900"/>
            <a:ext cx="2959151" cy="419100"/>
          </a:xfrm>
        </p:spPr>
        <p:txBody>
          <a:bodyPr/>
          <a:lstStyle/>
          <a:p>
            <a:endParaRPr lang="en-US" dirty="0"/>
          </a:p>
        </p:txBody>
      </p:sp>
      <p:sp>
        <p:nvSpPr>
          <p:cNvPr id="2" name="Date Placeholder 1">
            <a:extLst>
              <a:ext uri="{FF2B5EF4-FFF2-40B4-BE49-F238E27FC236}">
                <a16:creationId xmlns:a16="http://schemas.microsoft.com/office/drawing/2014/main" id="{4914FA71-0863-B2C8-8E42-C0A1F133DC69}"/>
              </a:ext>
            </a:extLst>
          </p:cNvPr>
          <p:cNvSpPr>
            <a:spLocks noGrp="1"/>
          </p:cNvSpPr>
          <p:nvPr>
            <p:ph type="dt" sz="half" idx="15"/>
          </p:nvPr>
        </p:nvSpPr>
        <p:spPr/>
        <p:txBody>
          <a:bodyPr/>
          <a:lstStyle/>
          <a:p>
            <a:fld id="{2ABAD28B-DD56-4B56-883A-96608C765E28}" type="datetimeFigureOut">
              <a:rPr lang="en-US" smtClean="0"/>
              <a:pPr/>
              <a:t>9/26/2025</a:t>
            </a:fld>
            <a:endParaRPr lang="en-US" dirty="0"/>
          </a:p>
        </p:txBody>
      </p:sp>
      <p:sp>
        <p:nvSpPr>
          <p:cNvPr id="6" name="Slide Number Placeholder 5">
            <a:extLst>
              <a:ext uri="{FF2B5EF4-FFF2-40B4-BE49-F238E27FC236}">
                <a16:creationId xmlns:a16="http://schemas.microsoft.com/office/drawing/2014/main" id="{4CD6C2E8-E8FC-5DC8-863C-CF7823CD4AED}"/>
              </a:ext>
            </a:extLst>
          </p:cNvPr>
          <p:cNvSpPr>
            <a:spLocks noGrp="1"/>
          </p:cNvSpPr>
          <p:nvPr>
            <p:ph type="sldNum" sz="quarter" idx="17"/>
          </p:nvPr>
        </p:nvSpPr>
        <p:spPr/>
        <p:txBody>
          <a:bodyPr/>
          <a:lstStyle/>
          <a:p>
            <a:fld id="{7DF5BAF5-ABAB-4575-8E56-D109A3D17F9F}" type="slidenum">
              <a:rPr lang="en-US" smtClean="0"/>
              <a:pPr/>
              <a:t>‹#›</a:t>
            </a:fld>
            <a:endParaRPr lang="en-US" dirty="0"/>
          </a:p>
        </p:txBody>
      </p:sp>
    </p:spTree>
    <p:extLst>
      <p:ext uri="{BB962C8B-B14F-4D97-AF65-F5344CB8AC3E}">
        <p14:creationId xmlns:p14="http://schemas.microsoft.com/office/powerpoint/2010/main" val="42040837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C735FAB-6C69-9305-A8CD-D9A2ADB4CBD4}"/>
              </a:ext>
            </a:extLst>
          </p:cNvPr>
          <p:cNvSpPr>
            <a:spLocks noGrp="1"/>
          </p:cNvSpPr>
          <p:nvPr>
            <p:ph type="title"/>
          </p:nvPr>
        </p:nvSpPr>
        <p:spPr>
          <a:xfrm>
            <a:off x="1090940" y="1120990"/>
            <a:ext cx="4194291" cy="1505157"/>
          </a:xfrm>
        </p:spPr>
        <p:txBody>
          <a:bodyPr anchor="t">
            <a:noAutofit/>
          </a:bodyPr>
          <a:lstStyle>
            <a:lvl1pPr>
              <a:defRPr sz="3600"/>
            </a:lvl1pPr>
          </a:lstStyle>
          <a:p>
            <a:r>
              <a:rPr lang="en-US" dirty="0"/>
              <a:t>Click to edit Master title style</a:t>
            </a:r>
          </a:p>
        </p:txBody>
      </p:sp>
      <p:sp>
        <p:nvSpPr>
          <p:cNvPr id="9" name="Picture Placeholder 10">
            <a:extLst>
              <a:ext uri="{FF2B5EF4-FFF2-40B4-BE49-F238E27FC236}">
                <a16:creationId xmlns:a16="http://schemas.microsoft.com/office/drawing/2014/main" id="{0C28B273-3A6A-8E26-2D29-29957F83B5B4}"/>
              </a:ext>
            </a:extLst>
          </p:cNvPr>
          <p:cNvSpPr>
            <a:spLocks noGrp="1"/>
          </p:cNvSpPr>
          <p:nvPr>
            <p:ph type="pic" sz="quarter" idx="15" hasCustomPrompt="1"/>
          </p:nvPr>
        </p:nvSpPr>
        <p:spPr>
          <a:xfrm>
            <a:off x="1181100" y="2840181"/>
            <a:ext cx="4104132" cy="3446317"/>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2" name="Content Placeholder 7">
            <a:extLst>
              <a:ext uri="{FF2B5EF4-FFF2-40B4-BE49-F238E27FC236}">
                <a16:creationId xmlns:a16="http://schemas.microsoft.com/office/drawing/2014/main" id="{263ECDE9-389D-5CB3-FE9B-8EFC501599B5}"/>
              </a:ext>
            </a:extLst>
          </p:cNvPr>
          <p:cNvSpPr>
            <a:spLocks noGrp="1"/>
          </p:cNvSpPr>
          <p:nvPr>
            <p:ph sz="quarter" idx="16"/>
          </p:nvPr>
        </p:nvSpPr>
        <p:spPr>
          <a:xfrm>
            <a:off x="5571977" y="1120989"/>
            <a:ext cx="6143988" cy="516551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CC8FB4D-92F2-4C28-8BFC-2AE0229C3E9A}" type="datetime1">
              <a:rPr lang="en-US" smtClean="0"/>
              <a:t>9/26/2025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13" name="Straight Connector 12">
            <a:extLst>
              <a:ext uri="{FF2B5EF4-FFF2-40B4-BE49-F238E27FC236}">
                <a16:creationId xmlns:a16="http://schemas.microsoft.com/office/drawing/2014/main" id="{756A3193-AC76-4E78-CD10-F173CED7D4E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81895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ent with Picture 18">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43CE06-05E5-2B64-1E1C-8F81B788D099}"/>
              </a:ext>
            </a:extLst>
          </p:cNvPr>
          <p:cNvSpPr>
            <a:spLocks noGrp="1"/>
          </p:cNvSpPr>
          <p:nvPr>
            <p:ph type="title"/>
          </p:nvPr>
        </p:nvSpPr>
        <p:spPr>
          <a:xfrm>
            <a:off x="1090940" y="1122200"/>
            <a:ext cx="3696859" cy="1505157"/>
          </a:xfrm>
        </p:spPr>
        <p:txBody>
          <a:bodyPr anchor="t">
            <a:noAutofit/>
          </a:bodyPr>
          <a:lstStyle>
            <a:lvl1pPr>
              <a:defRPr sz="3600"/>
            </a:lvl1pPr>
          </a:lstStyle>
          <a:p>
            <a:r>
              <a:rPr lang="en-US" dirty="0"/>
              <a:t>Click to edit Master title style</a:t>
            </a:r>
          </a:p>
        </p:txBody>
      </p:sp>
      <p:sp>
        <p:nvSpPr>
          <p:cNvPr id="9" name="Picture Placeholder 10">
            <a:extLst>
              <a:ext uri="{FF2B5EF4-FFF2-40B4-BE49-F238E27FC236}">
                <a16:creationId xmlns:a16="http://schemas.microsoft.com/office/drawing/2014/main" id="{9ADE1102-BF4C-FC7C-22F6-B8453DE3B195}"/>
              </a:ext>
            </a:extLst>
          </p:cNvPr>
          <p:cNvSpPr>
            <a:spLocks noGrp="1"/>
          </p:cNvSpPr>
          <p:nvPr>
            <p:ph type="pic" sz="quarter" idx="13" hasCustomPrompt="1"/>
          </p:nvPr>
        </p:nvSpPr>
        <p:spPr>
          <a:xfrm>
            <a:off x="1181100" y="2840181"/>
            <a:ext cx="3606699" cy="3446317"/>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0" name="Content Placeholder 7">
            <a:extLst>
              <a:ext uri="{FF2B5EF4-FFF2-40B4-BE49-F238E27FC236}">
                <a16:creationId xmlns:a16="http://schemas.microsoft.com/office/drawing/2014/main" id="{6C8ACD7F-7B34-5741-6323-6829CFDA10C3}"/>
              </a:ext>
            </a:extLst>
          </p:cNvPr>
          <p:cNvSpPr>
            <a:spLocks noGrp="1"/>
          </p:cNvSpPr>
          <p:nvPr>
            <p:ph sz="quarter" idx="14"/>
          </p:nvPr>
        </p:nvSpPr>
        <p:spPr>
          <a:xfrm>
            <a:off x="5113673" y="1122201"/>
            <a:ext cx="6602291" cy="516429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73859A7-84EB-4384-87AF-59CC16704CF8}" type="datetime1">
              <a:rPr lang="en-US" smtClean="0"/>
              <a:t>9/26/2025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12" name="Straight Connector 11">
            <a:extLst>
              <a:ext uri="{FF2B5EF4-FFF2-40B4-BE49-F238E27FC236}">
                <a16:creationId xmlns:a16="http://schemas.microsoft.com/office/drawing/2014/main" id="{B1322A97-1C32-A52E-951B-60B114B307A0}"/>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5145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Number Large">
    <p:bg>
      <p:bgPr>
        <a:solidFill>
          <a:schemeClr val="tx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9AD5248-C0E5-8356-EB8F-904EDDA5FC95}"/>
              </a:ext>
            </a:extLst>
          </p:cNvPr>
          <p:cNvSpPr>
            <a:spLocks noGrp="1"/>
          </p:cNvSpPr>
          <p:nvPr>
            <p:ph type="title"/>
          </p:nvPr>
        </p:nvSpPr>
        <p:spPr>
          <a:xfrm>
            <a:off x="4647304" y="4757193"/>
            <a:ext cx="6477896" cy="1126554"/>
          </a:xfrm>
        </p:spPr>
        <p:txBody>
          <a:bodyPr anchor="b">
            <a:normAutofit/>
          </a:bodyPr>
          <a:lstStyle>
            <a:lvl1pPr algn="r">
              <a:defRPr sz="2000" b="0" cap="none" baseline="0">
                <a:solidFill>
                  <a:schemeClr val="bg1"/>
                </a:solidFill>
              </a:defRPr>
            </a:lvl1pPr>
          </a:lstStyle>
          <a:p>
            <a:r>
              <a:rPr lang="en-US"/>
              <a:t>Click to edit Master title style</a:t>
            </a:r>
          </a:p>
        </p:txBody>
      </p:sp>
      <p:sp>
        <p:nvSpPr>
          <p:cNvPr id="10" name="Content Placeholder 9">
            <a:extLst>
              <a:ext uri="{FF2B5EF4-FFF2-40B4-BE49-F238E27FC236}">
                <a16:creationId xmlns:a16="http://schemas.microsoft.com/office/drawing/2014/main" id="{A5F5F1C4-3BA4-0163-6A5F-9D95D58C7EA2}"/>
              </a:ext>
            </a:extLst>
          </p:cNvPr>
          <p:cNvSpPr>
            <a:spLocks noGrp="1"/>
          </p:cNvSpPr>
          <p:nvPr>
            <p:ph sz="quarter" idx="13" hasCustomPrompt="1"/>
          </p:nvPr>
        </p:nvSpPr>
        <p:spPr>
          <a:xfrm>
            <a:off x="82296" y="64008"/>
            <a:ext cx="12027408" cy="4600592"/>
          </a:xfrm>
        </p:spPr>
        <p:txBody>
          <a:bodyPr>
            <a:noAutofit/>
          </a:bodyPr>
          <a:lstStyle>
            <a:lvl1pPr>
              <a:lnSpc>
                <a:spcPct val="85000"/>
              </a:lnSpc>
              <a:defRPr sz="31000" b="1">
                <a:solidFill>
                  <a:schemeClr val="bg1"/>
                </a:solidFill>
              </a:defRPr>
            </a:lvl1pPr>
          </a:lstStyle>
          <a:p>
            <a:pPr lvl="0"/>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E5AD3D17-73C9-402C-91E7-BA73E6829C50}" type="datetime1">
              <a:rPr lang="en-US" smtClean="0"/>
              <a:pPr/>
              <a:t>9/26/2025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cxnSp>
        <p:nvCxnSpPr>
          <p:cNvPr id="7" name="Straight Connector 6">
            <a:extLst>
              <a:ext uri="{FF2B5EF4-FFF2-40B4-BE49-F238E27FC236}">
                <a16:creationId xmlns:a16="http://schemas.microsoft.com/office/drawing/2014/main" id="{EA84DB20-94E7-1E79-B65B-67C6158DB14C}"/>
              </a:ext>
              <a:ext uri="{C183D7F6-B498-43B3-948B-1728B52AA6E4}">
                <adec:decorative xmlns:adec="http://schemas.microsoft.com/office/drawing/2017/decorative" val="1"/>
              </a:ext>
            </a:extLst>
          </p:cNvPr>
          <p:cNvCxnSpPr>
            <a:cxnSpLocks/>
          </p:cNvCxnSpPr>
          <p:nvPr/>
        </p:nvCxnSpPr>
        <p:spPr>
          <a:xfrm>
            <a:off x="11387805" y="5715000"/>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484825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Number Large 2">
    <p:bg>
      <p:bgPr>
        <a:solidFill>
          <a:schemeClr val="tx1"/>
        </a:solidFill>
        <a:effectLst/>
      </p:bgPr>
    </p:bg>
    <p:spTree>
      <p:nvGrpSpPr>
        <p:cNvPr id="1" name=""/>
        <p:cNvGrpSpPr/>
        <p:nvPr/>
      </p:nvGrpSpPr>
      <p:grpSpPr>
        <a:xfrm>
          <a:off x="0" y="0"/>
          <a:ext cx="0" cy="0"/>
          <a:chOff x="0" y="0"/>
          <a:chExt cx="0" cy="0"/>
        </a:xfrm>
      </p:grpSpPr>
      <p:sp>
        <p:nvSpPr>
          <p:cNvPr id="8" name="Title 10">
            <a:extLst>
              <a:ext uri="{FF2B5EF4-FFF2-40B4-BE49-F238E27FC236}">
                <a16:creationId xmlns:a16="http://schemas.microsoft.com/office/drawing/2014/main" id="{B6AA5ABE-1DAA-140F-061D-F98431F5FB12}"/>
              </a:ext>
            </a:extLst>
          </p:cNvPr>
          <p:cNvSpPr>
            <a:spLocks noGrp="1"/>
          </p:cNvSpPr>
          <p:nvPr>
            <p:ph type="title"/>
          </p:nvPr>
        </p:nvSpPr>
        <p:spPr>
          <a:xfrm>
            <a:off x="2377440" y="4809744"/>
            <a:ext cx="7525512" cy="1545336"/>
          </a:xfrm>
        </p:spPr>
        <p:txBody>
          <a:bodyPr anchor="t">
            <a:normAutofit/>
          </a:bodyPr>
          <a:lstStyle>
            <a:lvl1pPr algn="ctr">
              <a:defRPr sz="2000" b="0" cap="none" baseline="0">
                <a:solidFill>
                  <a:schemeClr val="bg1"/>
                </a:solidFill>
              </a:defRPr>
            </a:lvl1pPr>
          </a:lstStyle>
          <a:p>
            <a:r>
              <a:rPr lang="en-US"/>
              <a:t>Click to edit Master title style</a:t>
            </a:r>
          </a:p>
        </p:txBody>
      </p:sp>
      <p:sp>
        <p:nvSpPr>
          <p:cNvPr id="7" name="Content Placeholder 9">
            <a:extLst>
              <a:ext uri="{FF2B5EF4-FFF2-40B4-BE49-F238E27FC236}">
                <a16:creationId xmlns:a16="http://schemas.microsoft.com/office/drawing/2014/main" id="{C37BF13F-F73B-BAD2-4508-876DA49EFA61}"/>
              </a:ext>
            </a:extLst>
          </p:cNvPr>
          <p:cNvSpPr>
            <a:spLocks noGrp="1"/>
          </p:cNvSpPr>
          <p:nvPr>
            <p:ph sz="quarter" idx="13" hasCustomPrompt="1"/>
          </p:nvPr>
        </p:nvSpPr>
        <p:spPr>
          <a:xfrm>
            <a:off x="822960" y="603504"/>
            <a:ext cx="10543032" cy="4206240"/>
          </a:xfrm>
        </p:spPr>
        <p:txBody>
          <a:bodyPr anchor="b">
            <a:noAutofit/>
          </a:bodyPr>
          <a:lstStyle>
            <a:lvl1pPr algn="ctr">
              <a:lnSpc>
                <a:spcPct val="85000"/>
              </a:lnSpc>
              <a:defRPr sz="23200" b="1">
                <a:solidFill>
                  <a:schemeClr val="bg1"/>
                </a:solidFill>
              </a:defRPr>
            </a:lvl1pPr>
          </a:lstStyle>
          <a:p>
            <a:pPr lvl="0"/>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C77A7CDD-9512-40CC-9351-FC0DE186CFBD}" type="datetime1">
              <a:rPr lang="en-US" smtClean="0"/>
              <a:pPr/>
              <a:t>9/26/2025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6106665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Number Large 3">
    <p:bg>
      <p:bgPr>
        <a:solidFill>
          <a:schemeClr val="bg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82BF491B-1AFE-7CD8-0B38-954C4D0021E7}"/>
              </a:ext>
            </a:extLst>
          </p:cNvPr>
          <p:cNvSpPr>
            <a:spLocks noGrp="1"/>
          </p:cNvSpPr>
          <p:nvPr>
            <p:ph type="title"/>
          </p:nvPr>
        </p:nvSpPr>
        <p:spPr>
          <a:xfrm>
            <a:off x="1088136" y="4297680"/>
            <a:ext cx="7525512" cy="1545336"/>
          </a:xfrm>
        </p:spPr>
        <p:txBody>
          <a:bodyPr anchor="b">
            <a:normAutofit/>
          </a:bodyPr>
          <a:lstStyle>
            <a:lvl1pPr>
              <a:defRPr sz="2000" b="0" cap="none" baseline="0"/>
            </a:lvl1pPr>
          </a:lstStyle>
          <a:p>
            <a:r>
              <a:rPr lang="en-US"/>
              <a:t>Click to edit Master title style</a:t>
            </a:r>
          </a:p>
        </p:txBody>
      </p:sp>
      <p:sp>
        <p:nvSpPr>
          <p:cNvPr id="8" name="Content Placeholder 9">
            <a:extLst>
              <a:ext uri="{FF2B5EF4-FFF2-40B4-BE49-F238E27FC236}">
                <a16:creationId xmlns:a16="http://schemas.microsoft.com/office/drawing/2014/main" id="{52FCE1AA-B772-B201-9710-EF4E78417EBA}"/>
              </a:ext>
            </a:extLst>
          </p:cNvPr>
          <p:cNvSpPr>
            <a:spLocks noGrp="1"/>
          </p:cNvSpPr>
          <p:nvPr>
            <p:ph sz="quarter" idx="13" hasCustomPrompt="1"/>
          </p:nvPr>
        </p:nvSpPr>
        <p:spPr>
          <a:xfrm>
            <a:off x="1002790" y="417576"/>
            <a:ext cx="10713173" cy="3706364"/>
          </a:xfrm>
        </p:spPr>
        <p:txBody>
          <a:bodyPr anchor="b">
            <a:noAutofit/>
          </a:bodyPr>
          <a:lstStyle>
            <a:lvl1pPr>
              <a:lnSpc>
                <a:spcPct val="85000"/>
              </a:lnSpc>
              <a:defRPr sz="23200" b="1">
                <a:solidFill>
                  <a:schemeClr val="tx1"/>
                </a:solidFill>
              </a:defRPr>
            </a:lvl1pPr>
          </a:lstStyle>
          <a:p>
            <a:pPr lvl="0"/>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83EFCC7-B7E8-4ABE-BBCB-C75FD27800CD}" type="datetime1">
              <a:rPr lang="en-US" smtClean="0"/>
              <a:t>9/26/2025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10" name="Straight Connector 9">
            <a:extLst>
              <a:ext uri="{FF2B5EF4-FFF2-40B4-BE49-F238E27FC236}">
                <a16:creationId xmlns:a16="http://schemas.microsoft.com/office/drawing/2014/main" id="{2612899A-E63A-CD12-F97C-A2FA6094E560}"/>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2567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86261"/>
            <a:ext cx="10652760" cy="1133856"/>
          </a:xfr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88136" y="1039095"/>
            <a:ext cx="9418320" cy="5070068"/>
          </a:xfrm>
        </p:spPr>
        <p:txBody>
          <a:bodyPr anchor="t">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07735E4-737B-43D4-B991-92C3D63DE68F}" type="datetime1">
              <a:rPr lang="en-US" smtClean="0"/>
              <a:t>9/26/2025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cxnSp>
        <p:nvCxnSpPr>
          <p:cNvPr id="6" name="Straight Connector 5">
            <a:extLst>
              <a:ext uri="{FF2B5EF4-FFF2-40B4-BE49-F238E27FC236}">
                <a16:creationId xmlns:a16="http://schemas.microsoft.com/office/drawing/2014/main" id="{77F2505C-CAED-34DC-7CD1-C57ADBBF98DD}"/>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0761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286261"/>
            <a:ext cx="10652760" cy="1133856"/>
          </a:xfr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088136" y="1039095"/>
            <a:ext cx="9418320" cy="5070068"/>
          </a:xfrm>
        </p:spPr>
        <p:txBody>
          <a:bodyPr anchor="t">
            <a:noAutofit/>
          </a:bodyPr>
          <a:lstStyle>
            <a:lvl1pPr marL="0" indent="0">
              <a:lnSpc>
                <a:spcPct val="90000"/>
              </a:lnSpc>
              <a:buNone/>
              <a:defRPr sz="6000" b="1">
                <a:solidFill>
                  <a:schemeClr val="bg1"/>
                </a:solidFill>
              </a:defRPr>
            </a:lvl1pPr>
            <a:lvl2pPr marL="228600" indent="0">
              <a:lnSpc>
                <a:spcPct val="90000"/>
              </a:lnSpc>
              <a:buNone/>
              <a:defRPr sz="6000" b="1">
                <a:solidFill>
                  <a:schemeClr val="bg1"/>
                </a:solidFill>
              </a:defRPr>
            </a:lvl2pPr>
            <a:lvl3pPr marL="457200" indent="0">
              <a:lnSpc>
                <a:spcPct val="90000"/>
              </a:lnSpc>
              <a:buNone/>
              <a:defRPr sz="6000" b="1">
                <a:solidFill>
                  <a:schemeClr val="bg1"/>
                </a:solidFill>
              </a:defRPr>
            </a:lvl3pPr>
            <a:lvl4pPr marL="685800" indent="0">
              <a:lnSpc>
                <a:spcPct val="90000"/>
              </a:lnSpc>
              <a:buNone/>
              <a:defRPr sz="6000" b="1">
                <a:solidFill>
                  <a:schemeClr val="bg1"/>
                </a:solidFill>
              </a:defRPr>
            </a:lvl4pPr>
            <a:lvl5pPr marL="914400" indent="0">
              <a:lnSpc>
                <a:spcPct val="90000"/>
              </a:lnSpc>
              <a:buNone/>
              <a:defRPr sz="6000" b="1">
                <a:solidFill>
                  <a:schemeClr val="bg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bg1"/>
                </a:solidFill>
              </a:defRPr>
            </a:lvl1pPr>
          </a:lstStyle>
          <a:p>
            <a:fld id="{507735E4-737B-43D4-B991-92C3D63DE68F}" type="datetime1">
              <a:rPr lang="en-US" smtClean="0"/>
              <a:pPr/>
              <a:t>9/26/2025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dirty="0"/>
          </a:p>
        </p:txBody>
      </p:sp>
      <p:cxnSp>
        <p:nvCxnSpPr>
          <p:cNvPr id="8" name="Straight Connector 7">
            <a:extLst>
              <a:ext uri="{FF2B5EF4-FFF2-40B4-BE49-F238E27FC236}">
                <a16:creationId xmlns:a16="http://schemas.microsoft.com/office/drawing/2014/main" id="{08E120EF-96AD-49A8-BA09-D58A87141B99}"/>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85991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endParaRPr lang="en-US" dirty="0"/>
          </a:p>
        </p:txBody>
      </p:sp>
      <p:sp>
        <p:nvSpPr>
          <p:cNvPr id="6" name="Content Placeholder 6">
            <a:extLst>
              <a:ext uri="{FF2B5EF4-FFF2-40B4-BE49-F238E27FC236}">
                <a16:creationId xmlns:a16="http://schemas.microsoft.com/office/drawing/2014/main" id="{BC837C73-FD1C-6BC3-42AE-E47123E09474}"/>
              </a:ext>
            </a:extLst>
          </p:cNvPr>
          <p:cNvSpPr>
            <a:spLocks noGrp="1"/>
          </p:cNvSpPr>
          <p:nvPr>
            <p:ph sz="quarter" idx="13" hasCustomPrompt="1"/>
          </p:nvPr>
        </p:nvSpPr>
        <p:spPr>
          <a:xfrm>
            <a:off x="1088136" y="962895"/>
            <a:ext cx="9418320" cy="5070068"/>
          </a:xfrm>
        </p:spPr>
        <p:txBody>
          <a:bodyPr anchor="b">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615EEC7-2B19-40F0-9B64-A564E832ADEB}" type="datetime1">
              <a:rPr lang="en-US" smtClean="0"/>
              <a:t>9/26/2025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cxnSp>
        <p:nvCxnSpPr>
          <p:cNvPr id="7" name="Straight Connector 6">
            <a:extLst>
              <a:ext uri="{FF2B5EF4-FFF2-40B4-BE49-F238E27FC236}">
                <a16:creationId xmlns:a16="http://schemas.microsoft.com/office/drawing/2014/main" id="{79C237F4-1671-5EFD-3EAE-BEA28978BBA6}"/>
              </a:ext>
              <a:ext uri="{C183D7F6-B498-43B3-948B-1728B52AA6E4}">
                <adec:decorative xmlns:adec="http://schemas.microsoft.com/office/drawing/2017/decorative" val="1"/>
              </a:ext>
            </a:extLst>
          </p:cNvPr>
          <p:cNvCxnSpPr>
            <a:cxnSpLocks/>
          </p:cNvCxnSpPr>
          <p:nvPr userDrawn="1"/>
        </p:nvCxnSpPr>
        <p:spPr>
          <a:xfrm>
            <a:off x="0"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12139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873E5EF9-EDC5-CB2D-000A-85BB4DB58221}"/>
              </a:ext>
            </a:extLst>
          </p:cNvPr>
          <p:cNvSpPr>
            <a:spLocks noGrp="1"/>
          </p:cNvSpPr>
          <p:nvPr>
            <p:ph type="title" hasCustomPrompt="1"/>
          </p:nvPr>
        </p:nvSpPr>
        <p:spPr>
          <a:xfrm>
            <a:off x="1066800" y="5418360"/>
            <a:ext cx="10058400" cy="466345"/>
          </a:xfrm>
        </p:spPr>
        <p:txBody>
          <a:bodyPr anchor="b">
            <a:normAutofit/>
          </a:bodyPr>
          <a:lstStyle>
            <a:lvl1pPr algn="r">
              <a:lnSpc>
                <a:spcPct val="100000"/>
              </a:lnSpc>
              <a:defRPr sz="2000" b="0" cap="none" baseline="0"/>
            </a:lvl1pPr>
          </a:lstStyle>
          <a:p>
            <a:r>
              <a:rPr lang="en-US" dirty="0"/>
              <a:t>Quote Author</a:t>
            </a:r>
          </a:p>
        </p:txBody>
      </p:sp>
      <p:sp>
        <p:nvSpPr>
          <p:cNvPr id="10" name="Content Placeholder 9">
            <a:extLst>
              <a:ext uri="{FF2B5EF4-FFF2-40B4-BE49-F238E27FC236}">
                <a16:creationId xmlns:a16="http://schemas.microsoft.com/office/drawing/2014/main" id="{E5D1FFC6-C597-BE81-1790-A08954F44C4B}"/>
              </a:ext>
            </a:extLst>
          </p:cNvPr>
          <p:cNvSpPr>
            <a:spLocks noGrp="1"/>
          </p:cNvSpPr>
          <p:nvPr>
            <p:ph sz="quarter" idx="13" hasCustomPrompt="1"/>
          </p:nvPr>
        </p:nvSpPr>
        <p:spPr>
          <a:xfrm>
            <a:off x="95250" y="63500"/>
            <a:ext cx="11977688" cy="5080000"/>
          </a:xfrm>
        </p:spPr>
        <p:txBody>
          <a:bodyPr>
            <a:normAutofit/>
          </a:bodyPr>
          <a:lstStyle>
            <a:lvl1pPr>
              <a:lnSpc>
                <a:spcPct val="85000"/>
              </a:lnSpc>
              <a:defRPr sz="8000" b="1" cap="all" baseline="0">
                <a:solidFill>
                  <a:schemeClr val="tx1"/>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D63035D-22A0-4334-A9AE-2457016C8B47}" type="datetime1">
              <a:rPr lang="en-US" smtClean="0"/>
              <a:t>9/26/2025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7" name="Straight Connector 6">
            <a:extLst>
              <a:ext uri="{FF2B5EF4-FFF2-40B4-BE49-F238E27FC236}">
                <a16:creationId xmlns:a16="http://schemas.microsoft.com/office/drawing/2014/main" id="{52949BEA-90AC-BE5F-28A7-80D65BD19B42}"/>
              </a:ext>
              <a:ext uri="{C183D7F6-B498-43B3-948B-1728B52AA6E4}">
                <adec:decorative xmlns:adec="http://schemas.microsoft.com/office/drawing/2017/decorative" val="1"/>
              </a:ext>
            </a:extLst>
          </p:cNvPr>
          <p:cNvCxnSpPr>
            <a:cxnSpLocks/>
          </p:cNvCxnSpPr>
          <p:nvPr/>
        </p:nvCxnSpPr>
        <p:spPr>
          <a:xfrm>
            <a:off x="11387805" y="5715292"/>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48567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2">
    <p:bg>
      <p:bgRef idx="1001">
        <a:schemeClr val="bg1"/>
      </p:bgRef>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1792072-4C91-C8F5-8610-85D14AF776EF}"/>
              </a:ext>
            </a:extLst>
          </p:cNvPr>
          <p:cNvSpPr>
            <a:spLocks noGrp="1"/>
          </p:cNvSpPr>
          <p:nvPr>
            <p:ph type="title" hasCustomPrompt="1"/>
          </p:nvPr>
        </p:nvSpPr>
        <p:spPr>
          <a:xfrm>
            <a:off x="1066800" y="5418360"/>
            <a:ext cx="9229888" cy="466345"/>
          </a:xfrm>
        </p:spPr>
        <p:txBody>
          <a:bodyPr anchor="b">
            <a:normAutofit/>
          </a:bodyPr>
          <a:lstStyle>
            <a:lvl1pPr>
              <a:lnSpc>
                <a:spcPct val="100000"/>
              </a:lnSpc>
              <a:defRPr sz="2000" b="0" cap="none" baseline="0"/>
            </a:lvl1pPr>
          </a:lstStyle>
          <a:p>
            <a:r>
              <a:rPr lang="en-US" dirty="0"/>
              <a:t>Quote Author</a:t>
            </a:r>
          </a:p>
        </p:txBody>
      </p:sp>
      <p:sp>
        <p:nvSpPr>
          <p:cNvPr id="9" name="Content Placeholder 9">
            <a:extLst>
              <a:ext uri="{FF2B5EF4-FFF2-40B4-BE49-F238E27FC236}">
                <a16:creationId xmlns:a16="http://schemas.microsoft.com/office/drawing/2014/main" id="{5C136A94-B9AF-C114-ADA5-F7C4F9C6BB46}"/>
              </a:ext>
            </a:extLst>
          </p:cNvPr>
          <p:cNvSpPr>
            <a:spLocks noGrp="1"/>
          </p:cNvSpPr>
          <p:nvPr>
            <p:ph sz="quarter" idx="13" hasCustomPrompt="1"/>
          </p:nvPr>
        </p:nvSpPr>
        <p:spPr>
          <a:xfrm>
            <a:off x="1097824" y="1041245"/>
            <a:ext cx="9198864" cy="3657600"/>
          </a:xfrm>
        </p:spPr>
        <p:txBody>
          <a:bodyPr>
            <a:normAutofit/>
          </a:bodyPr>
          <a:lstStyle>
            <a:lvl1pPr>
              <a:lnSpc>
                <a:spcPct val="100000"/>
              </a:lnSpc>
              <a:defRPr sz="6000" b="1" cap="all" baseline="0">
                <a:solidFill>
                  <a:schemeClr val="tx1"/>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4D63035D-22A0-4334-A9AE-2457016C8B47}" type="datetime1">
              <a:rPr lang="en-US" smtClean="0"/>
              <a:pPr/>
              <a:t>9/26/2025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7" name="Straight Connector 6">
            <a:extLst>
              <a:ext uri="{FF2B5EF4-FFF2-40B4-BE49-F238E27FC236}">
                <a16:creationId xmlns:a16="http://schemas.microsoft.com/office/drawing/2014/main" id="{BBBA1285-A10F-FAE9-76E3-2B86ABE5A10E}"/>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41949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3">
    <p:bg>
      <p:bgRef idx="1002">
        <a:schemeClr val="bg1"/>
      </p:bgRef>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623297E-8165-FAA9-BD47-048A40470A95}"/>
              </a:ext>
            </a:extLst>
          </p:cNvPr>
          <p:cNvSpPr>
            <a:spLocks noGrp="1"/>
          </p:cNvSpPr>
          <p:nvPr>
            <p:ph type="title" hasCustomPrompt="1"/>
          </p:nvPr>
        </p:nvSpPr>
        <p:spPr>
          <a:xfrm>
            <a:off x="1066800" y="5418360"/>
            <a:ext cx="9229888" cy="466345"/>
          </a:xfrm>
        </p:spPr>
        <p:txBody>
          <a:bodyPr anchor="b">
            <a:normAutofit/>
          </a:bodyPr>
          <a:lstStyle>
            <a:lvl1pPr>
              <a:lnSpc>
                <a:spcPct val="100000"/>
              </a:lnSpc>
              <a:defRPr sz="2000" b="0" cap="none" baseline="0"/>
            </a:lvl1pPr>
          </a:lstStyle>
          <a:p>
            <a:r>
              <a:rPr lang="en-US" dirty="0"/>
              <a:t>Quote Author</a:t>
            </a:r>
          </a:p>
        </p:txBody>
      </p:sp>
      <p:sp>
        <p:nvSpPr>
          <p:cNvPr id="8" name="Content Placeholder 9">
            <a:extLst>
              <a:ext uri="{FF2B5EF4-FFF2-40B4-BE49-F238E27FC236}">
                <a16:creationId xmlns:a16="http://schemas.microsoft.com/office/drawing/2014/main" id="{EB06CB5A-8941-99F2-1165-02A2756457AA}"/>
              </a:ext>
            </a:extLst>
          </p:cNvPr>
          <p:cNvSpPr>
            <a:spLocks noGrp="1"/>
          </p:cNvSpPr>
          <p:nvPr>
            <p:ph sz="quarter" idx="13" hasCustomPrompt="1"/>
          </p:nvPr>
        </p:nvSpPr>
        <p:spPr>
          <a:xfrm>
            <a:off x="1097824" y="1041245"/>
            <a:ext cx="9198864" cy="3657600"/>
          </a:xfrm>
        </p:spPr>
        <p:txBody>
          <a:bodyPr>
            <a:normAutofit/>
          </a:bodyPr>
          <a:lstStyle>
            <a:lvl1pPr>
              <a:lnSpc>
                <a:spcPct val="100000"/>
              </a:lnSpc>
              <a:defRPr sz="6000" b="1" cap="all" baseline="0">
                <a:solidFill>
                  <a:schemeClr val="tx1"/>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DF8418BD-2BA9-41CB-AB89-625779A7563D}" type="datetime1">
              <a:rPr lang="en-US" smtClean="0"/>
              <a:pPr/>
              <a:t>9/26/2025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7" name="Straight Connector 6">
            <a:extLst>
              <a:ext uri="{FF2B5EF4-FFF2-40B4-BE49-F238E27FC236}">
                <a16:creationId xmlns:a16="http://schemas.microsoft.com/office/drawing/2014/main" id="{EE632116-9F85-9512-0994-6B728E08093B}"/>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97492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1088136" y="1119132"/>
            <a:ext cx="9890066" cy="1204593"/>
          </a:xfrm>
        </p:spPr>
        <p:txBody>
          <a:bodyPr>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1082185" y="2440568"/>
            <a:ext cx="4841505" cy="38012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6172200" y="2440568"/>
            <a:ext cx="4806002" cy="380128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fld id="{2ABAD28B-DD56-4B56-883A-96608C765E28}" type="datetimeFigureOut">
              <a:rPr lang="en-US" smtClean="0"/>
              <a:t>9/26/2025</a:t>
            </a:fld>
            <a:endParaRPr lang="en-US" dirty="0"/>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7DF5BAF5-ABAB-4575-8E56-D109A3D17F9F}" type="slidenum">
              <a:rPr lang="en-US" smtClean="0"/>
              <a:t>‹#›</a:t>
            </a:fld>
            <a:endParaRPr lang="en-US" dirty="0"/>
          </a:p>
        </p:txBody>
      </p:sp>
      <p:cxnSp>
        <p:nvCxnSpPr>
          <p:cNvPr id="8" name="Straight Connector 7">
            <a:extLst>
              <a:ext uri="{FF2B5EF4-FFF2-40B4-BE49-F238E27FC236}">
                <a16:creationId xmlns:a16="http://schemas.microsoft.com/office/drawing/2014/main" id="{AB20CA7A-449A-6AC2-BFC5-17AF5007E7E1}"/>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0147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1090940" y="1115329"/>
            <a:ext cx="9949455" cy="838856"/>
          </a:xfrm>
        </p:spPr>
        <p:txBody>
          <a:bodyPr>
            <a:normAutofit/>
          </a:bodyPr>
          <a:lstStyle>
            <a:lvl1pPr>
              <a:defRPr sz="3600"/>
            </a:lvl1pPr>
          </a:lstStyle>
          <a:p>
            <a:r>
              <a:rPr lang="en-US" dirty="0"/>
              <a:t>Click to edit Master title style</a:t>
            </a:r>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1092088" y="1923190"/>
            <a:ext cx="4816475"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6215482" y="1923190"/>
            <a:ext cx="4824913" cy="838856"/>
          </a:xfrm>
        </p:spPr>
        <p:txBody>
          <a:bodyPr anchor="b">
            <a:normAutofit/>
          </a:bodyPr>
          <a:lstStyle>
            <a:lvl1pPr marL="0" indent="0">
              <a:lnSpc>
                <a:spcPct val="100000"/>
              </a:lnSpc>
              <a:buNone/>
              <a:defRPr sz="1800" b="1"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1092088" y="2825791"/>
            <a:ext cx="4816475"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6215482" y="2825791"/>
            <a:ext cx="4824913"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en-US" dirty="0"/>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fld id="{2ABAD28B-DD56-4B56-883A-96608C765E28}" type="datetimeFigureOut">
              <a:rPr lang="en-US" smtClean="0"/>
              <a:t>9/26/2025</a:t>
            </a:fld>
            <a:endParaRPr lang="en-US" dirty="0"/>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7DF5BAF5-ABAB-4575-8E56-D109A3D17F9F}" type="slidenum">
              <a:rPr lang="en-US" smtClean="0"/>
              <a:t>‹#›</a:t>
            </a:fld>
            <a:endParaRPr lang="en-US" dirty="0"/>
          </a:p>
        </p:txBody>
      </p:sp>
      <p:cxnSp>
        <p:nvCxnSpPr>
          <p:cNvPr id="10" name="Straight Connector 9">
            <a:extLst>
              <a:ext uri="{FF2B5EF4-FFF2-40B4-BE49-F238E27FC236}">
                <a16:creationId xmlns:a16="http://schemas.microsoft.com/office/drawing/2014/main" id="{CDA35A86-E7F6-6593-119D-A6DC85581FEA}"/>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5786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a:xfrm>
            <a:off x="1088136" y="1104100"/>
            <a:ext cx="9922764" cy="1294228"/>
          </a:xfrm>
        </p:spPr>
        <p:txBody>
          <a:bodyPr>
            <a:normAutofit/>
          </a:bodyPr>
          <a:lstStyle>
            <a:lvl1pPr>
              <a:defRPr sz="3600" cap="none" baseline="0"/>
            </a:lvl1pPr>
          </a:lstStyle>
          <a:p>
            <a:r>
              <a:rPr lang="en-US" dirty="0"/>
              <a:t>Click to edit Master title style</a:t>
            </a:r>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fld id="{2ABAD28B-DD56-4B56-883A-96608C765E28}" type="datetimeFigureOut">
              <a:rPr lang="en-US" smtClean="0"/>
              <a:t>9/26/2025</a:t>
            </a:fld>
            <a:endParaRPr lang="en-US" dirty="0"/>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7DF5BAF5-ABAB-4575-8E56-D109A3D17F9F}" type="slidenum">
              <a:rPr lang="en-US" smtClean="0"/>
              <a:t>‹#›</a:t>
            </a:fld>
            <a:endParaRPr lang="en-US" dirty="0"/>
          </a:p>
        </p:txBody>
      </p:sp>
      <p:cxnSp>
        <p:nvCxnSpPr>
          <p:cNvPr id="6" name="Straight Connector 5">
            <a:extLst>
              <a:ext uri="{FF2B5EF4-FFF2-40B4-BE49-F238E27FC236}">
                <a16:creationId xmlns:a16="http://schemas.microsoft.com/office/drawing/2014/main" id="{28CF7AFD-0570-B046-A2C2-3EFA873546CA}"/>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4762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2ABAD28B-DD56-4B56-883A-96608C765E28}" type="datetimeFigureOut">
              <a:rPr lang="en-US" smtClean="0"/>
              <a:t>9/26/2025</a:t>
            </a:fld>
            <a:endParaRPr lang="en-US" dirty="0"/>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7DF5BAF5-ABAB-4575-8E56-D109A3D17F9F}" type="slidenum">
              <a:rPr lang="en-US" smtClean="0"/>
              <a:t>‹#›</a:t>
            </a:fld>
            <a:endParaRPr lang="en-US" dirty="0"/>
          </a:p>
        </p:txBody>
      </p:sp>
    </p:spTree>
    <p:extLst>
      <p:ext uri="{BB962C8B-B14F-4D97-AF65-F5344CB8AC3E}">
        <p14:creationId xmlns:p14="http://schemas.microsoft.com/office/powerpoint/2010/main" val="16438453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A6BBA35-FE70-186E-0D41-43FF7DB180B5}"/>
              </a:ext>
            </a:extLst>
          </p:cNvPr>
          <p:cNvSpPr>
            <a:spLocks noGrp="1"/>
          </p:cNvSpPr>
          <p:nvPr>
            <p:ph type="title"/>
          </p:nvPr>
        </p:nvSpPr>
        <p:spPr>
          <a:xfrm>
            <a:off x="1090940" y="1114007"/>
            <a:ext cx="3595634" cy="1757505"/>
          </a:xfrm>
        </p:spPr>
        <p:txBody>
          <a:bodyPr anchor="t">
            <a:normAutofit/>
          </a:bodyPr>
          <a:lstStyle>
            <a:lvl1pPr>
              <a:defRPr sz="3600"/>
            </a:lvl1pPr>
          </a:lstStyle>
          <a:p>
            <a:r>
              <a:rPr lang="en-US" dirty="0"/>
              <a:t>Click to edit Master title style</a:t>
            </a:r>
          </a:p>
        </p:txBody>
      </p:sp>
      <p:sp>
        <p:nvSpPr>
          <p:cNvPr id="10" name="Text Placeholder 3">
            <a:extLst>
              <a:ext uri="{FF2B5EF4-FFF2-40B4-BE49-F238E27FC236}">
                <a16:creationId xmlns:a16="http://schemas.microsoft.com/office/drawing/2014/main" id="{866776A3-4932-D86F-96CB-5A080182B290}"/>
              </a:ext>
            </a:extLst>
          </p:cNvPr>
          <p:cNvSpPr>
            <a:spLocks noGrp="1"/>
          </p:cNvSpPr>
          <p:nvPr>
            <p:ph type="body" sz="half" idx="2"/>
          </p:nvPr>
        </p:nvSpPr>
        <p:spPr>
          <a:xfrm>
            <a:off x="1090940" y="3151191"/>
            <a:ext cx="3595634" cy="3124195"/>
          </a:xfrm>
        </p:spPr>
        <p:txBody>
          <a:bodyPr anchor="t">
            <a:normAutofit/>
          </a:bodyPr>
          <a:lstStyle>
            <a:lvl1pPr marL="0" indent="0">
              <a:lnSpc>
                <a:spcPct val="100000"/>
              </a:lnSpc>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Content Placeholder 2">
            <a:extLst>
              <a:ext uri="{FF2B5EF4-FFF2-40B4-BE49-F238E27FC236}">
                <a16:creationId xmlns:a16="http://schemas.microsoft.com/office/drawing/2014/main" id="{AF432AC3-A40E-E003-2947-B99A796F9E5A}"/>
              </a:ext>
            </a:extLst>
          </p:cNvPr>
          <p:cNvSpPr>
            <a:spLocks noGrp="1"/>
          </p:cNvSpPr>
          <p:nvPr>
            <p:ph idx="1"/>
          </p:nvPr>
        </p:nvSpPr>
        <p:spPr>
          <a:xfrm>
            <a:off x="5275706" y="1114007"/>
            <a:ext cx="6440258" cy="5161380"/>
          </a:xfrm>
        </p:spPr>
        <p:txBody>
          <a:bodyPr vert="horz" lIns="91440" tIns="45720" rIns="91440" bIns="45720" rtlCol="0">
            <a:normAutofit/>
          </a:bodyPr>
          <a:lstStyle>
            <a:lvl1pPr>
              <a:lnSpc>
                <a:spcPct val="100000"/>
              </a:lnSpc>
              <a:defRPr lang="en-US" dirty="0"/>
            </a:lvl1pPr>
            <a:lvl2pPr>
              <a:lnSpc>
                <a:spcPct val="100000"/>
              </a:lnSpc>
              <a:defRPr lang="en-US" dirty="0"/>
            </a:lvl2pPr>
            <a:lvl3pPr>
              <a:lnSpc>
                <a:spcPct val="100000"/>
              </a:lnSpc>
              <a:defRPr lang="en-US" dirty="0"/>
            </a:lvl3pPr>
            <a:lvl4pPr>
              <a:lnSpc>
                <a:spcPct val="100000"/>
              </a:lnSpc>
              <a:defRPr lang="en-US" dirty="0"/>
            </a:lvl4pPr>
            <a:lvl5pPr>
              <a:lnSpc>
                <a:spcPct val="100000"/>
              </a:lnSpc>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12DB3EA1-DD0C-4B8D-8364-52024B4530F1}" type="datetime1">
              <a:rPr lang="en-US" smtClean="0"/>
              <a:t>9/26/2025</a:t>
            </a:fld>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cxnSp>
        <p:nvCxnSpPr>
          <p:cNvPr id="8" name="Straight Connector 7">
            <a:extLst>
              <a:ext uri="{FF2B5EF4-FFF2-40B4-BE49-F238E27FC236}">
                <a16:creationId xmlns:a16="http://schemas.microsoft.com/office/drawing/2014/main" id="{29DA9D5E-44AB-AC59-BF1B-0A23217D6ED7}"/>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061571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icture with Caption ">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608BFB-2ED8-159F-6A27-89452808DC50}"/>
              </a:ext>
            </a:extLst>
          </p:cNvPr>
          <p:cNvSpPr>
            <a:spLocks noGrp="1"/>
          </p:cNvSpPr>
          <p:nvPr>
            <p:ph type="title"/>
          </p:nvPr>
        </p:nvSpPr>
        <p:spPr>
          <a:xfrm>
            <a:off x="1090940" y="1121098"/>
            <a:ext cx="3595634" cy="1585660"/>
          </a:xfrm>
        </p:spPr>
        <p:txBody>
          <a:bodyPr anchor="t">
            <a:normAutofit/>
          </a:bodyPr>
          <a:lstStyle>
            <a:lvl1pPr>
              <a:defRPr sz="3600"/>
            </a:lvl1pPr>
          </a:lstStyle>
          <a:p>
            <a:r>
              <a:rPr lang="en-US" dirty="0"/>
              <a:t>Click to edit Master title style</a:t>
            </a:r>
          </a:p>
        </p:txBody>
      </p:sp>
      <p:sp>
        <p:nvSpPr>
          <p:cNvPr id="9" name="Text Placeholder 3">
            <a:extLst>
              <a:ext uri="{FF2B5EF4-FFF2-40B4-BE49-F238E27FC236}">
                <a16:creationId xmlns:a16="http://schemas.microsoft.com/office/drawing/2014/main" id="{8CDE9255-016B-D7F7-ECF1-C39D5F73C898}"/>
              </a:ext>
            </a:extLst>
          </p:cNvPr>
          <p:cNvSpPr>
            <a:spLocks noGrp="1"/>
          </p:cNvSpPr>
          <p:nvPr>
            <p:ph type="body" sz="half" idx="2"/>
          </p:nvPr>
        </p:nvSpPr>
        <p:spPr>
          <a:xfrm>
            <a:off x="1090940" y="2812473"/>
            <a:ext cx="3585586" cy="3328922"/>
          </a:xfrm>
        </p:spPr>
        <p:txBody>
          <a:bodyPr anchor="b">
            <a:normAutofit/>
          </a:bodyPr>
          <a:lstStyle>
            <a:lvl1pPr marL="0" indent="0">
              <a:lnSpc>
                <a:spcPct val="100000"/>
              </a:lnSpc>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2">
            <a:extLst>
              <a:ext uri="{FF2B5EF4-FFF2-40B4-BE49-F238E27FC236}">
                <a16:creationId xmlns:a16="http://schemas.microsoft.com/office/drawing/2014/main" id="{1917ECD0-1364-5EE8-D8DC-C5D439E04572}"/>
              </a:ext>
            </a:extLst>
          </p:cNvPr>
          <p:cNvSpPr>
            <a:spLocks noGrp="1"/>
          </p:cNvSpPr>
          <p:nvPr>
            <p:ph type="pic" idx="1" hasCustomPrompt="1"/>
          </p:nvPr>
        </p:nvSpPr>
        <p:spPr>
          <a:xfrm>
            <a:off x="5576327" y="1143000"/>
            <a:ext cx="6139637" cy="4998395"/>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3D157344-9CC7-412D-8C20-072BE86D5A11}" type="datetime1">
              <a:rPr lang="en-US" smtClean="0"/>
              <a:t>9/26/2025</a:t>
            </a:fld>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0515600" y="6438900"/>
            <a:ext cx="609600" cy="419100"/>
          </a:xfrm>
        </p:spPr>
        <p:txBody>
          <a:bodyPr/>
          <a:lstStyle/>
          <a:p>
            <a:fld id="{CC057153-B650-4DEB-B370-79DDCFDCE934}" type="slidenum">
              <a:rPr lang="en-US" smtClean="0"/>
              <a:t>‹#›</a:t>
            </a:fld>
            <a:endParaRPr lang="en-US" dirty="0"/>
          </a:p>
        </p:txBody>
      </p:sp>
      <p:cxnSp>
        <p:nvCxnSpPr>
          <p:cNvPr id="10" name="Straight Connector 9">
            <a:extLst>
              <a:ext uri="{FF2B5EF4-FFF2-40B4-BE49-F238E27FC236}">
                <a16:creationId xmlns:a16="http://schemas.microsoft.com/office/drawing/2014/main" id="{747B791B-0FFC-B470-22DF-BCA62BD9859C}"/>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96439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5"/>
            <a:ext cx="10627828" cy="2084551"/>
          </a:xfrm>
        </p:spPr>
        <p:txBody>
          <a:bodyPr anchor="t" anchorCtr="0">
            <a:noAutofit/>
          </a:bodyPr>
          <a:lstStyle>
            <a:lvl1pPr>
              <a:defRPr sz="6000" cap="all" baseline="0">
                <a:solidFill>
                  <a:schemeClr val="tx1"/>
                </a:solidFill>
              </a:defRPr>
            </a:lvl1pPr>
          </a:lstStyle>
          <a:p>
            <a:r>
              <a:rPr lang="en-US" dirty="0"/>
              <a:t>Click to edit Master title style</a:t>
            </a:r>
          </a:p>
        </p:txBody>
      </p:sp>
      <p:sp>
        <p:nvSpPr>
          <p:cNvPr id="7" name="Content Placeholder 7">
            <a:extLst>
              <a:ext uri="{FF2B5EF4-FFF2-40B4-BE49-F238E27FC236}">
                <a16:creationId xmlns:a16="http://schemas.microsoft.com/office/drawing/2014/main" id="{419A5DD2-B3B3-D9BF-1A71-B20742D142B9}"/>
              </a:ext>
            </a:extLst>
          </p:cNvPr>
          <p:cNvSpPr>
            <a:spLocks noGrp="1"/>
          </p:cNvSpPr>
          <p:nvPr>
            <p:ph sz="quarter" idx="13"/>
          </p:nvPr>
        </p:nvSpPr>
        <p:spPr>
          <a:xfrm>
            <a:off x="1088134" y="3276600"/>
            <a:ext cx="10627829" cy="3162300"/>
          </a:xfrm>
        </p:spPr>
        <p:txBody>
          <a:bodyPr/>
          <a:lstStyle>
            <a:lvl1pPr marL="0" indent="0">
              <a:lnSpc>
                <a:spcPct val="100000"/>
              </a:lnSpc>
              <a:buNone/>
              <a:defRPr>
                <a:solidFill>
                  <a:schemeClr val="tx1"/>
                </a:solidFill>
              </a:defRPr>
            </a:lvl1pPr>
            <a:lvl2pPr marL="228600" indent="0">
              <a:lnSpc>
                <a:spcPct val="100000"/>
              </a:lnSpc>
              <a:buNone/>
              <a:defRPr>
                <a:solidFill>
                  <a:schemeClr val="tx1"/>
                </a:solidFill>
              </a:defRPr>
            </a:lvl2pPr>
            <a:lvl3pPr marL="457200" indent="0">
              <a:lnSpc>
                <a:spcPct val="100000"/>
              </a:lnSpc>
              <a:buNone/>
              <a:defRPr>
                <a:solidFill>
                  <a:schemeClr val="tx1"/>
                </a:solidFill>
              </a:defRPr>
            </a:lvl3pPr>
            <a:lvl4pPr marL="685800" indent="0">
              <a:lnSpc>
                <a:spcPct val="100000"/>
              </a:lnSpc>
              <a:buNone/>
              <a:defRPr>
                <a:solidFill>
                  <a:schemeClr val="tx1"/>
                </a:solidFill>
              </a:defRPr>
            </a:lvl4pPr>
            <a:lvl5pPr marL="914400" indent="0">
              <a:lnSpc>
                <a:spcPct val="100000"/>
              </a:lnSpc>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57987AA-E4E6-4FC1-BAD8-09A952212C58}" type="datetime1">
              <a:rPr lang="en-US" smtClean="0"/>
              <a:pPr/>
              <a:t>9/26/2025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3" name="Straight Connector 2">
            <a:extLst>
              <a:ext uri="{FF2B5EF4-FFF2-40B4-BE49-F238E27FC236}">
                <a16:creationId xmlns:a16="http://schemas.microsoft.com/office/drawing/2014/main" id="{6DCA1022-3377-EB7D-8261-EDD841636BE3}"/>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0334043"/>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88136" y="1088136"/>
            <a:ext cx="8430767" cy="1842020"/>
          </a:xfrm>
        </p:spPr>
        <p:txBody>
          <a:bodyPr anchor="t" anchorCtr="0">
            <a:noAutofit/>
          </a:bodyPr>
          <a:lstStyle>
            <a:lvl1pPr>
              <a:defRPr sz="6000" cap="all" baseline="0">
                <a:solidFill>
                  <a:schemeClr val="tx1"/>
                </a:solidFill>
              </a:defRPr>
            </a:lvl1pPr>
          </a:lstStyle>
          <a:p>
            <a:r>
              <a:rPr lang="en-US" dirty="0"/>
              <a:t>Click to edit Master title style</a:t>
            </a:r>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1077213" y="4246692"/>
            <a:ext cx="8430639" cy="1608008"/>
          </a:xfrm>
        </p:spPr>
        <p:txBody>
          <a:bodyPr anchor="b">
            <a:noAutofit/>
          </a:bodyPr>
          <a:lstStyle>
            <a:lvl1pPr marL="0" indent="0">
              <a:lnSpc>
                <a:spcPct val="100000"/>
              </a:lnSpc>
              <a:buNone/>
              <a:defRPr sz="2000">
                <a:solidFill>
                  <a:schemeClr val="tx1"/>
                </a:solidFill>
              </a:defRPr>
            </a:lvl1pPr>
            <a:lvl2pPr marL="228600" indent="0">
              <a:lnSpc>
                <a:spcPct val="100000"/>
              </a:lnSpc>
              <a:buNone/>
              <a:defRPr sz="2000">
                <a:solidFill>
                  <a:schemeClr val="tx1"/>
                </a:solidFill>
              </a:defRPr>
            </a:lvl2pPr>
            <a:lvl3pPr marL="457200" indent="0">
              <a:lnSpc>
                <a:spcPct val="100000"/>
              </a:lnSpc>
              <a:buNone/>
              <a:defRPr sz="2000">
                <a:solidFill>
                  <a:schemeClr val="tx1"/>
                </a:solidFill>
              </a:defRPr>
            </a:lvl3pPr>
            <a:lvl4pPr marL="685800" indent="0">
              <a:lnSpc>
                <a:spcPct val="100000"/>
              </a:lnSpc>
              <a:buNone/>
              <a:defRPr sz="2000">
                <a:solidFill>
                  <a:schemeClr val="tx1"/>
                </a:solidFill>
              </a:defRPr>
            </a:lvl4pPr>
            <a:lvl5pPr marL="914400" indent="0">
              <a:lnSpc>
                <a:spcPct val="100000"/>
              </a:lnSpc>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043CF65F-0E21-48DE-8D75-4BF66A547E8E}" type="datetime1">
              <a:rPr lang="en-US" smtClean="0"/>
              <a:pPr/>
              <a:t>9/26/2025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3" name="Straight Connector 2">
            <a:extLst>
              <a:ext uri="{FF2B5EF4-FFF2-40B4-BE49-F238E27FC236}">
                <a16:creationId xmlns:a16="http://schemas.microsoft.com/office/drawing/2014/main" id="{FC829929-F774-AF4E-F1BE-2DA3C43D0DAC}"/>
              </a:ext>
              <a:ext uri="{C183D7F6-B498-43B3-948B-1728B52AA6E4}">
                <adec:decorative xmlns:adec="http://schemas.microsoft.com/office/drawing/2017/decorative" val="1"/>
              </a:ext>
            </a:extLst>
          </p:cNvPr>
          <p:cNvCxnSpPr>
            <a:cxnSpLocks/>
          </p:cNvCxnSpPr>
          <p:nvPr userDrawn="1"/>
        </p:nvCxnSpPr>
        <p:spPr>
          <a:xfrm>
            <a:off x="0" y="1206128"/>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101307"/>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clusion 3">
    <p:bg>
      <p:bgRef idx="1001">
        <a:schemeClr val="bg1"/>
      </p:bgRef>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CD39DEB-067C-9D79-3029-F27DEA1D48E1}"/>
              </a:ext>
            </a:extLst>
          </p:cNvPr>
          <p:cNvSpPr>
            <a:spLocks noGrp="1"/>
          </p:cNvSpPr>
          <p:nvPr>
            <p:ph type="title"/>
          </p:nvPr>
        </p:nvSpPr>
        <p:spPr>
          <a:xfrm>
            <a:off x="82296" y="64009"/>
            <a:ext cx="12015216" cy="3364989"/>
          </a:xfrm>
        </p:spPr>
        <p:txBody>
          <a:bodyPr anchor="t" anchorCtr="0">
            <a:noAutofit/>
          </a:bodyPr>
          <a:lstStyle>
            <a:lvl1pPr>
              <a:defRPr sz="8000" cap="all" baseline="0">
                <a:solidFill>
                  <a:schemeClr val="tx1"/>
                </a:solidFill>
              </a:defRPr>
            </a:lvl1pPr>
          </a:lstStyle>
          <a:p>
            <a:r>
              <a:rPr lang="en-US" dirty="0"/>
              <a:t>Click to edit Master title style</a:t>
            </a:r>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4647304" y="3673928"/>
            <a:ext cx="6477896" cy="2180771"/>
          </a:xfrm>
        </p:spPr>
        <p:txBody>
          <a:bodyPr anchor="b">
            <a:noAutofit/>
          </a:bodyPr>
          <a:lstStyle>
            <a:lvl1pPr marL="0" indent="0" algn="r">
              <a:lnSpc>
                <a:spcPct val="100000"/>
              </a:lnSpc>
              <a:buNone/>
              <a:defRPr sz="2000">
                <a:solidFill>
                  <a:schemeClr val="tx1"/>
                </a:solidFill>
              </a:defRPr>
            </a:lvl1pPr>
            <a:lvl2pPr marL="228600" indent="0" algn="r">
              <a:lnSpc>
                <a:spcPct val="100000"/>
              </a:lnSpc>
              <a:buNone/>
              <a:defRPr sz="2000">
                <a:solidFill>
                  <a:schemeClr val="tx1"/>
                </a:solidFill>
              </a:defRPr>
            </a:lvl2pPr>
            <a:lvl3pPr marL="457200" indent="0" algn="r">
              <a:lnSpc>
                <a:spcPct val="100000"/>
              </a:lnSpc>
              <a:buNone/>
              <a:defRPr sz="2000">
                <a:solidFill>
                  <a:schemeClr val="tx1"/>
                </a:solidFill>
              </a:defRPr>
            </a:lvl3pPr>
            <a:lvl4pPr marL="685800" indent="0" algn="r">
              <a:lnSpc>
                <a:spcPct val="100000"/>
              </a:lnSpc>
              <a:buNone/>
              <a:defRPr sz="2000">
                <a:solidFill>
                  <a:schemeClr val="tx1"/>
                </a:solidFill>
              </a:defRPr>
            </a:lvl4pPr>
            <a:lvl5pPr marL="914400" indent="0" algn="r">
              <a:lnSpc>
                <a:spcPct val="100000"/>
              </a:lnSpc>
              <a:buNone/>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043CF65F-0E21-48DE-8D75-4BF66A547E8E}" type="datetime1">
              <a:rPr lang="en-US" smtClean="0"/>
              <a:pPr/>
              <a:t>9/26/2025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cxnSp>
        <p:nvCxnSpPr>
          <p:cNvPr id="7" name="Straight Connector 6">
            <a:extLst>
              <a:ext uri="{FF2B5EF4-FFF2-40B4-BE49-F238E27FC236}">
                <a16:creationId xmlns:a16="http://schemas.microsoft.com/office/drawing/2014/main" id="{23ED45B0-E181-14EB-63CB-0A76273817B5}"/>
              </a:ext>
              <a:ext uri="{C183D7F6-B498-43B3-948B-1728B52AA6E4}">
                <adec:decorative xmlns:adec="http://schemas.microsoft.com/office/drawing/2017/decorative" val="1"/>
              </a:ext>
            </a:extLst>
          </p:cNvPr>
          <p:cNvCxnSpPr>
            <a:cxnSpLocks/>
          </p:cNvCxnSpPr>
          <p:nvPr userDrawn="1"/>
        </p:nvCxnSpPr>
        <p:spPr>
          <a:xfrm>
            <a:off x="11387805" y="5749927"/>
            <a:ext cx="804195"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052112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1088136" y="1090245"/>
            <a:ext cx="9922764" cy="935982"/>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1088136" y="2119745"/>
            <a:ext cx="9922764" cy="416675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1088136" y="6438900"/>
            <a:ext cx="8562760" cy="419100"/>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9650896" y="6438900"/>
            <a:ext cx="864704" cy="419100"/>
          </a:xfrm>
          <a:prstGeom prst="rect">
            <a:avLst/>
          </a:prstGeom>
        </p:spPr>
        <p:txBody>
          <a:bodyPr vert="horz" lIns="91440" tIns="45720" rIns="91440" bIns="45720" rtlCol="0" anchor="ctr"/>
          <a:lstStyle>
            <a:lvl1pPr algn="l" rtl="0">
              <a:defRPr sz="900">
                <a:solidFill>
                  <a:schemeClr val="tx1"/>
                </a:solidFill>
              </a:defRPr>
            </a:lvl1pPr>
          </a:lstStyle>
          <a:p>
            <a:fld id="{2ABAD28B-DD56-4B56-883A-96608C765E28}" type="datetimeFigureOut">
              <a:rPr lang="en-US" smtClean="0"/>
              <a:pPr/>
              <a:t>9/26/2025</a:t>
            </a:fld>
            <a:endParaRPr lang="en-US" dirty="0"/>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10523764" y="6438900"/>
            <a:ext cx="601436" cy="419100"/>
          </a:xfrm>
          <a:prstGeom prst="rect">
            <a:avLst/>
          </a:prstGeom>
        </p:spPr>
        <p:txBody>
          <a:bodyPr vert="horz" lIns="91440" tIns="45720" rIns="91440" bIns="45720" rtlCol="0" anchor="ctr"/>
          <a:lstStyle>
            <a:lvl1pPr algn="r" rtl="0">
              <a:defRPr sz="900">
                <a:solidFill>
                  <a:schemeClr val="tx1"/>
                </a:solidFill>
              </a:defRPr>
            </a:lvl1pPr>
          </a:lstStyle>
          <a:p>
            <a:fld id="{7DF5BAF5-ABAB-4575-8E56-D109A3D17F9F}" type="slidenum">
              <a:rPr lang="en-US" smtClean="0"/>
              <a:pPr/>
              <a:t>‹#›</a:t>
            </a:fld>
            <a:endParaRPr lang="en-US" dirty="0"/>
          </a:p>
        </p:txBody>
      </p:sp>
    </p:spTree>
    <p:extLst>
      <p:ext uri="{BB962C8B-B14F-4D97-AF65-F5344CB8AC3E}">
        <p14:creationId xmlns:p14="http://schemas.microsoft.com/office/powerpoint/2010/main" val="2969869501"/>
      </p:ext>
    </p:extLst>
  </p:cSld>
  <p:clrMap bg1="lt1" tx1="dk1" bg2="lt2" tx2="dk2" accent1="accent1" accent2="accent2" accent3="accent3" accent4="accent4" accent5="accent5" accent6="accent6" hlink="hlink" folHlink="folHlink"/>
  <p:sldLayoutIdLst>
    <p:sldLayoutId id="2147483727" r:id="rId1"/>
    <p:sldLayoutId id="2147483730" r:id="rId2"/>
    <p:sldLayoutId id="2147483726" r:id="rId3"/>
    <p:sldLayoutId id="2147483737" r:id="rId4"/>
    <p:sldLayoutId id="2147483728" r:id="rId5"/>
    <p:sldLayoutId id="2147483729" r:id="rId6"/>
    <p:sldLayoutId id="2147483738" r:id="rId7"/>
    <p:sldLayoutId id="2147483789" r:id="rId8"/>
    <p:sldLayoutId id="2147483818" r:id="rId9"/>
    <p:sldLayoutId id="2147483819" r:id="rId10"/>
    <p:sldLayoutId id="2147483820" r:id="rId11"/>
    <p:sldLayoutId id="2147483731" r:id="rId12"/>
    <p:sldLayoutId id="2147483743" r:id="rId13"/>
    <p:sldLayoutId id="2147483788" r:id="rId14"/>
    <p:sldLayoutId id="2147483792" r:id="rId15"/>
    <p:sldLayoutId id="2147483793" r:id="rId16"/>
    <p:sldLayoutId id="2147483794" r:id="rId17"/>
    <p:sldLayoutId id="2147483795" r:id="rId18"/>
    <p:sldLayoutId id="2147483796" r:id="rId19"/>
    <p:sldLayoutId id="2147483797" r:id="rId20"/>
    <p:sldLayoutId id="2147483816" r:id="rId21"/>
    <p:sldLayoutId id="2147483817" r:id="rId22"/>
    <p:sldLayoutId id="2147483814" r:id="rId23"/>
    <p:sldLayoutId id="2147483815" r:id="rId24"/>
    <p:sldLayoutId id="2147483812" r:id="rId25"/>
    <p:sldLayoutId id="2147483813" r:id="rId26"/>
    <p:sldLayoutId id="2147483811" r:id="rId27"/>
    <p:sldLayoutId id="2147483810" r:id="rId28"/>
    <p:sldLayoutId id="2147483809" r:id="rId29"/>
    <p:sldLayoutId id="2147483808" r:id="rId30"/>
    <p:sldLayoutId id="2147483807" r:id="rId31"/>
    <p:sldLayoutId id="2147483806" r:id="rId32"/>
    <p:sldLayoutId id="2147483805" r:id="rId33"/>
    <p:sldLayoutId id="2147483803" r:id="rId34"/>
    <p:sldLayoutId id="2147483804" r:id="rId35"/>
    <p:sldLayoutId id="2147483802" r:id="rId36"/>
    <p:sldLayoutId id="2147483801" r:id="rId37"/>
    <p:sldLayoutId id="2147483768" r:id="rId38"/>
    <p:sldLayoutId id="2147483769" r:id="rId39"/>
    <p:sldLayoutId id="2147483770" r:id="rId40"/>
    <p:sldLayoutId id="2147483771" r:id="rId41"/>
    <p:sldLayoutId id="2147483774" r:id="rId42"/>
    <p:sldLayoutId id="2147483800" r:id="rId43"/>
    <p:sldLayoutId id="2147483821" r:id="rId44"/>
    <p:sldLayoutId id="2147483775" r:id="rId45"/>
    <p:sldLayoutId id="2147483776" r:id="rId46"/>
    <p:sldLayoutId id="2147483778" r:id="rId47"/>
    <p:sldLayoutId id="2147483798" r:id="rId48"/>
    <p:sldLayoutId id="2147483799" r:id="rId49"/>
    <p:sldLayoutId id="2147483734" r:id="rId50"/>
    <p:sldLayoutId id="2147483782" r:id="rId51"/>
    <p:sldLayoutId id="2147483783" r:id="rId52"/>
    <p:sldLayoutId id="2147483784" r:id="rId53"/>
    <p:sldLayoutId id="2147483785" r:id="rId54"/>
    <p:sldLayoutId id="2147483786" r:id="rId55"/>
    <p:sldLayoutId id="2147483822" r:id="rId56"/>
  </p:sldLayoutIdLst>
  <p:txStyles>
    <p:titleStyle>
      <a:lvl1pPr algn="l" defTabSz="914400" rtl="0" eaLnBrk="1" latinLnBrk="0" hangingPunct="1">
        <a:lnSpc>
          <a:spcPct val="85000"/>
        </a:lnSpc>
        <a:spcBef>
          <a:spcPct val="0"/>
        </a:spcBef>
        <a:buNone/>
        <a:defRPr sz="3600" b="1" kern="1200" cap="all" baseline="0">
          <a:solidFill>
            <a:schemeClr val="tx1"/>
          </a:solidFill>
          <a:latin typeface="+mj-lt"/>
          <a:ea typeface="+mj-ea"/>
          <a:cs typeface="+mj-cs"/>
        </a:defRPr>
      </a:lvl1pPr>
    </p:titleStyle>
    <p:bodyStyle>
      <a:lvl1pPr marL="0" indent="0" algn="l" defTabSz="914400" rtl="0" eaLnBrk="1" latinLnBrk="0" hangingPunct="1">
        <a:lnSpc>
          <a:spcPct val="130000"/>
        </a:lnSpc>
        <a:spcBef>
          <a:spcPts val="0"/>
        </a:spcBef>
        <a:buFont typeface="Neue Haas Grotesk Text Pro" panose="020B0504020202020204" pitchFamily="34" charset="0"/>
        <a:buNone/>
        <a:defRPr sz="1600" kern="1200">
          <a:solidFill>
            <a:schemeClr val="tx1"/>
          </a:solidFill>
          <a:latin typeface="+mn-lt"/>
          <a:ea typeface="+mn-ea"/>
          <a:cs typeface="+mn-cs"/>
        </a:defRPr>
      </a:lvl1pPr>
      <a:lvl2pPr marL="5029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2pPr>
      <a:lvl3pPr marL="73152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4pPr>
      <a:lvl5pPr marL="1280160" indent="-228600" algn="l" defTabSz="914400" rtl="0" eaLnBrk="1" latinLnBrk="0" hangingPunct="1">
        <a:lnSpc>
          <a:spcPct val="130000"/>
        </a:lnSpc>
        <a:spcBef>
          <a:spcPts val="0"/>
        </a:spcBef>
        <a:buFont typeface="Neue Haas Grotesk Text Pro" panose="020B05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744">
          <p15:clr>
            <a:srgbClr val="F26B43"/>
          </p15:clr>
        </p15:guide>
        <p15:guide id="6" userDrawn="1">
          <p15:clr>
            <a:srgbClr val="F26B43"/>
          </p15:clr>
        </p15:guide>
        <p15:guide id="8" pos="6936">
          <p15:clr>
            <a:srgbClr val="F26B43"/>
          </p15:clr>
        </p15:guide>
        <p15:guide id="10" orient="horz" pos="720">
          <p15:clr>
            <a:srgbClr val="F26B43"/>
          </p15:clr>
        </p15:guide>
        <p15:guide id="14" pos="6624" userDrawn="1">
          <p15:clr>
            <a:srgbClr val="F26B43"/>
          </p15:clr>
        </p15:guide>
        <p15:guide id="22" orient="horz" pos="360">
          <p15:clr>
            <a:srgbClr val="F26B43"/>
          </p15:clr>
        </p15:guide>
        <p15:guide id="23" orient="horz" pos="3960" userDrawn="1">
          <p15:clr>
            <a:srgbClr val="F26B43"/>
          </p15:clr>
        </p15:guide>
        <p15:guide id="24" orient="horz" pos="2160" userDrawn="1">
          <p15:clr>
            <a:srgbClr val="F26B43"/>
          </p15:clr>
        </p15:guide>
        <p15:guide id="25" pos="7680" userDrawn="1">
          <p15:clr>
            <a:srgbClr val="F26B43"/>
          </p15:clr>
        </p15:guide>
        <p15:guide id="26" pos="3840" userDrawn="1">
          <p15:clr>
            <a:srgbClr val="F26B43"/>
          </p15:clr>
        </p15:guide>
        <p15:guide id="27" pos="6168" userDrawn="1">
          <p15:clr>
            <a:srgbClr val="F26B43"/>
          </p15:clr>
        </p15:guide>
        <p15:guide id="28" pos="672" userDrawn="1">
          <p15:clr>
            <a:srgbClr val="F26B43"/>
          </p15:clr>
        </p15:guide>
        <p15:guide id="29" pos="7008" userDrawn="1">
          <p15:clr>
            <a:srgbClr val="F26B43"/>
          </p15:clr>
        </p15:guide>
        <p15:guide id="30" orient="horz" pos="4056" userDrawn="1">
          <p15:clr>
            <a:srgbClr val="F26B43"/>
          </p15:clr>
        </p15:guide>
        <p15:guide id="31" orient="horz" pos="364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02639-5EEF-8091-5CCD-53CCE9F289A8}"/>
              </a:ext>
            </a:extLst>
          </p:cNvPr>
          <p:cNvSpPr>
            <a:spLocks noGrp="1"/>
          </p:cNvSpPr>
          <p:nvPr>
            <p:ph type="title"/>
          </p:nvPr>
        </p:nvSpPr>
        <p:spPr>
          <a:xfrm>
            <a:off x="82296" y="64007"/>
            <a:ext cx="12015216" cy="5120639"/>
          </a:xfrm>
        </p:spPr>
        <p:txBody>
          <a:bodyPr anchor="t">
            <a:normAutofit/>
          </a:bodyPr>
          <a:lstStyle/>
          <a:p>
            <a:r>
              <a:rPr lang="en-US" sz="8900"/>
              <a:t>The Economics of Brain Size Evolution in Vertebrates</a:t>
            </a:r>
          </a:p>
        </p:txBody>
      </p:sp>
      <p:sp>
        <p:nvSpPr>
          <p:cNvPr id="3" name="Subtitle 2">
            <a:extLst>
              <a:ext uri="{FF2B5EF4-FFF2-40B4-BE49-F238E27FC236}">
                <a16:creationId xmlns:a16="http://schemas.microsoft.com/office/drawing/2014/main" id="{15F48426-79EA-386A-AFC8-1D4F3DD6B1CF}"/>
              </a:ext>
            </a:extLst>
          </p:cNvPr>
          <p:cNvSpPr>
            <a:spLocks noGrp="1"/>
          </p:cNvSpPr>
          <p:nvPr>
            <p:ph type="subTitle" idx="1"/>
          </p:nvPr>
        </p:nvSpPr>
        <p:spPr>
          <a:xfrm>
            <a:off x="1088136" y="5348178"/>
            <a:ext cx="10037064" cy="566928"/>
          </a:xfrm>
        </p:spPr>
        <p:txBody>
          <a:bodyPr anchor="b">
            <a:normAutofit/>
          </a:bodyPr>
          <a:lstStyle/>
          <a:p>
            <a:pPr>
              <a:spcAft>
                <a:spcPts val="600"/>
              </a:spcAft>
            </a:pPr>
            <a:r>
              <a:rPr lang="en-US"/>
              <a:t>Balancing energy costs and cognitive benefits in animals</a:t>
            </a:r>
          </a:p>
        </p:txBody>
      </p:sp>
    </p:spTree>
    <p:extLst>
      <p:ext uri="{BB962C8B-B14F-4D97-AF65-F5344CB8AC3E}">
        <p14:creationId xmlns:p14="http://schemas.microsoft.com/office/powerpoint/2010/main" val="252260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par>
                                <p:cTn id="11" presetID="42" presetClass="entr" presetSubtype="0" fill="hold" grpId="1" nodeType="withEffect">
                                  <p:stCondLst>
                                    <p:cond delay="250"/>
                                  </p:stCondLst>
                                  <p:iterate type="wd">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75555-79D3-BB5D-F6EB-05F413CB1D8B}"/>
              </a:ext>
            </a:extLst>
          </p:cNvPr>
          <p:cNvSpPr>
            <a:spLocks noGrp="1"/>
          </p:cNvSpPr>
          <p:nvPr>
            <p:ph type="title"/>
          </p:nvPr>
        </p:nvSpPr>
        <p:spPr>
          <a:xfrm>
            <a:off x="1088136" y="1090244"/>
            <a:ext cx="10037064" cy="5159257"/>
          </a:xfrm>
        </p:spPr>
        <p:txBody>
          <a:bodyPr anchor="t">
            <a:normAutofit/>
          </a:bodyPr>
          <a:lstStyle/>
          <a:p>
            <a:r>
              <a:rPr lang="en-US"/>
              <a:t>Introduction</a:t>
            </a:r>
          </a:p>
        </p:txBody>
      </p:sp>
    </p:spTree>
    <p:extLst>
      <p:ext uri="{BB962C8B-B14F-4D97-AF65-F5344CB8AC3E}">
        <p14:creationId xmlns:p14="http://schemas.microsoft.com/office/powerpoint/2010/main" val="41144812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1D0C9-0510-1906-0D59-2F16F07A9C29}"/>
              </a:ext>
            </a:extLst>
          </p:cNvPr>
          <p:cNvSpPr>
            <a:spLocks noGrp="1"/>
          </p:cNvSpPr>
          <p:nvPr>
            <p:ph type="title"/>
          </p:nvPr>
        </p:nvSpPr>
        <p:spPr>
          <a:xfrm>
            <a:off x="6386751" y="1115736"/>
            <a:ext cx="4738450" cy="1283986"/>
          </a:xfrm>
        </p:spPr>
        <p:txBody>
          <a:bodyPr anchor="t">
            <a:normAutofit/>
          </a:bodyPr>
          <a:lstStyle/>
          <a:p>
            <a:r>
              <a:rPr lang="en-US" sz="2500"/>
              <a:t>Overview of brain size variation and evolutionary context</a:t>
            </a:r>
          </a:p>
        </p:txBody>
      </p:sp>
      <p:pic>
        <p:nvPicPr>
          <p:cNvPr id="5" name="Content Placeholder 4" descr="Blackboard Business Strategy Concept">
            <a:extLst>
              <a:ext uri="{FF2B5EF4-FFF2-40B4-BE49-F238E27FC236}">
                <a16:creationId xmlns:a16="http://schemas.microsoft.com/office/drawing/2014/main" id="{72EF830F-2531-4D11-B1EB-DFB7E8753F76}"/>
              </a:ext>
            </a:extLst>
          </p:cNvPr>
          <p:cNvPicPr>
            <a:picLocks noGrp="1" noChangeAspect="1"/>
          </p:cNvPicPr>
          <p:nvPr>
            <p:ph type="pic" sz="quarter" idx="13"/>
          </p:nvPr>
        </p:nvPicPr>
        <p:blipFill>
          <a:blip r:embed="rId3"/>
          <a:srcRect l="14091" r="19686" b="-2"/>
          <a:stretch>
            <a:fillRect/>
          </a:stretch>
        </p:blipFill>
        <p:spPr>
          <a:xfrm>
            <a:off x="20" y="10"/>
            <a:ext cx="6095980" cy="6857990"/>
          </a:xfrm>
          <a:prstGeom prst="rect">
            <a:avLst/>
          </a:prstGeom>
          <a:noFill/>
        </p:spPr>
      </p:pic>
      <p:sp>
        <p:nvSpPr>
          <p:cNvPr id="4" name="Content Placeholder 3">
            <a:extLst>
              <a:ext uri="{FF2B5EF4-FFF2-40B4-BE49-F238E27FC236}">
                <a16:creationId xmlns:a16="http://schemas.microsoft.com/office/drawing/2014/main" id="{76415C8B-9076-8FA7-C4CF-75AE3A181157}"/>
              </a:ext>
            </a:extLst>
          </p:cNvPr>
          <p:cNvSpPr>
            <a:spLocks noGrp="1"/>
          </p:cNvSpPr>
          <p:nvPr>
            <p:ph sz="quarter" idx="15"/>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6386751" y="2552124"/>
            <a:ext cx="4738450" cy="3734376"/>
          </a:xfrm>
        </p:spPr>
        <p:txBody>
          <a:bodyPr>
            <a:normAutofit/>
          </a:bodyPr>
          <a:lstStyle/>
          <a:p>
            <a:pPr marL="0" indent="0">
              <a:spcBef>
                <a:spcPts val="2500"/>
              </a:spcBef>
              <a:spcAft>
                <a:spcPts val="600"/>
              </a:spcAft>
              <a:buFont typeface="Arial" panose="020B0604020202020204" pitchFamily="34" charset="0"/>
              <a:buNone/>
            </a:pPr>
            <a:r>
              <a:rPr lang="en-US" sz="1400" b="1"/>
              <a:t>Brain Size and Cognition</a:t>
            </a:r>
          </a:p>
          <a:p>
            <a:pPr marL="0" lvl="1" indent="0">
              <a:spcAft>
                <a:spcPts val="600"/>
              </a:spcAft>
              <a:buFont typeface="Arial" panose="020B0604020202020204" pitchFamily="34" charset="0"/>
              <a:buNone/>
            </a:pPr>
            <a:r>
              <a:rPr lang="en-US" sz="1400"/>
              <a:t>Larger brain sizes across vertebrates often link to enhanced cognitive abilities and complex behaviors.</a:t>
            </a:r>
          </a:p>
          <a:p>
            <a:pPr marL="0" indent="0">
              <a:spcBef>
                <a:spcPts val="2500"/>
              </a:spcBef>
              <a:spcAft>
                <a:spcPts val="600"/>
              </a:spcAft>
              <a:buFont typeface="Arial" panose="020B0604020202020204" pitchFamily="34" charset="0"/>
              <a:buNone/>
            </a:pPr>
            <a:r>
              <a:rPr lang="en-US" sz="1400" b="1"/>
              <a:t>Energetic Costs of Large Brains</a:t>
            </a:r>
          </a:p>
          <a:p>
            <a:pPr marL="0" lvl="1" indent="0">
              <a:spcAft>
                <a:spcPts val="600"/>
              </a:spcAft>
              <a:buFont typeface="Arial" panose="020B0604020202020204" pitchFamily="34" charset="0"/>
              <a:buNone/>
            </a:pPr>
            <a:r>
              <a:rPr lang="en-US" sz="1400"/>
              <a:t>The evolution of larger brains involves significant energetic costs that species must balance for survival.</a:t>
            </a:r>
          </a:p>
          <a:p>
            <a:pPr marL="0" indent="0">
              <a:spcBef>
                <a:spcPts val="2500"/>
              </a:spcBef>
              <a:spcAft>
                <a:spcPts val="600"/>
              </a:spcAft>
              <a:buFont typeface="Arial" panose="020B0604020202020204" pitchFamily="34" charset="0"/>
              <a:buNone/>
            </a:pPr>
            <a:r>
              <a:rPr lang="en-US" sz="1400" b="1"/>
              <a:t>Energy Trade-offs and Adaptations</a:t>
            </a:r>
          </a:p>
          <a:p>
            <a:pPr marL="0" lvl="1" indent="0">
              <a:spcAft>
                <a:spcPts val="600"/>
              </a:spcAft>
              <a:buFont typeface="Arial" panose="020B0604020202020204" pitchFamily="34" charset="0"/>
              <a:buNone/>
            </a:pPr>
            <a:r>
              <a:rPr lang="en-US" sz="1400"/>
              <a:t>Species optimize energy allocation via ecological and social adaptations to support brain enlargement.</a:t>
            </a:r>
          </a:p>
        </p:txBody>
      </p:sp>
    </p:spTree>
    <p:extLst>
      <p:ext uri="{BB962C8B-B14F-4D97-AF65-F5344CB8AC3E}">
        <p14:creationId xmlns:p14="http://schemas.microsoft.com/office/powerpoint/2010/main" val="3551084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91617-3AB6-9295-4963-CBEA452BB72D}"/>
              </a:ext>
            </a:extLst>
          </p:cNvPr>
          <p:cNvSpPr>
            <a:spLocks noGrp="1"/>
          </p:cNvSpPr>
          <p:nvPr>
            <p:ph type="title"/>
          </p:nvPr>
        </p:nvSpPr>
        <p:spPr>
          <a:xfrm>
            <a:off x="1088136" y="1090244"/>
            <a:ext cx="10037064" cy="5159257"/>
          </a:xfrm>
        </p:spPr>
        <p:txBody>
          <a:bodyPr anchor="t">
            <a:normAutofit/>
          </a:bodyPr>
          <a:lstStyle/>
          <a:p>
            <a:r>
              <a:rPr lang="en-US"/>
              <a:t>Evolutionary Hypotheses</a:t>
            </a:r>
          </a:p>
        </p:txBody>
      </p:sp>
    </p:spTree>
    <p:extLst>
      <p:ext uri="{BB962C8B-B14F-4D97-AF65-F5344CB8AC3E}">
        <p14:creationId xmlns:p14="http://schemas.microsoft.com/office/powerpoint/2010/main" val="4426819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FA228-031B-78BB-1A14-8F0842BECCC7}"/>
              </a:ext>
            </a:extLst>
          </p:cNvPr>
          <p:cNvSpPr>
            <a:spLocks noGrp="1"/>
          </p:cNvSpPr>
          <p:nvPr>
            <p:ph type="title"/>
          </p:nvPr>
        </p:nvSpPr>
        <p:spPr>
          <a:xfrm>
            <a:off x="1093394" y="1112104"/>
            <a:ext cx="7343564" cy="932688"/>
          </a:xfrm>
        </p:spPr>
        <p:txBody>
          <a:bodyPr anchor="t">
            <a:normAutofit/>
          </a:bodyPr>
          <a:lstStyle/>
          <a:p>
            <a:r>
              <a:rPr lang="en-US" sz="3100"/>
              <a:t>Key hypotheses explaining brain size evolution</a:t>
            </a:r>
          </a:p>
        </p:txBody>
      </p:sp>
      <p:sp>
        <p:nvSpPr>
          <p:cNvPr id="4" name="Content Placeholder 3">
            <a:extLst>
              <a:ext uri="{FF2B5EF4-FFF2-40B4-BE49-F238E27FC236}">
                <a16:creationId xmlns:a16="http://schemas.microsoft.com/office/drawing/2014/main" id="{CF44472A-CEC4-58A2-2D69-6534B8E4C5CD}"/>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1093393" y="2187258"/>
            <a:ext cx="7343565" cy="4099242"/>
          </a:xfrm>
        </p:spPr>
        <p:txBody>
          <a:bodyPr>
            <a:normAutofit/>
          </a:bodyPr>
          <a:lstStyle/>
          <a:p>
            <a:pPr marL="0" indent="0">
              <a:spcBef>
                <a:spcPts val="2500"/>
              </a:spcBef>
              <a:spcAft>
                <a:spcPts val="600"/>
              </a:spcAft>
              <a:buFont typeface="Arial" panose="020B0604020202020204" pitchFamily="34" charset="0"/>
              <a:buNone/>
            </a:pPr>
            <a:r>
              <a:rPr lang="en-US" sz="1400" b="1"/>
              <a:t>Expensive Brain Hypothesis</a:t>
            </a:r>
          </a:p>
          <a:p>
            <a:pPr marL="0" lvl="1" indent="0">
              <a:spcAft>
                <a:spcPts val="600"/>
              </a:spcAft>
              <a:buFont typeface="Arial" panose="020B0604020202020204" pitchFamily="34" charset="0"/>
              <a:buNone/>
            </a:pPr>
            <a:r>
              <a:rPr lang="en-US" sz="1400"/>
              <a:t>Brain enlargement requires increased energy intake or reduced energy allocation to other costly functions.</a:t>
            </a:r>
          </a:p>
          <a:p>
            <a:pPr marL="0" indent="0">
              <a:spcBef>
                <a:spcPts val="2500"/>
              </a:spcBef>
              <a:spcAft>
                <a:spcPts val="600"/>
              </a:spcAft>
              <a:buFont typeface="Arial" panose="020B0604020202020204" pitchFamily="34" charset="0"/>
              <a:buNone/>
            </a:pPr>
            <a:r>
              <a:rPr lang="en-US" sz="1400" b="1"/>
              <a:t>Expensive Tissue Hypothesis</a:t>
            </a:r>
          </a:p>
          <a:p>
            <a:pPr marL="0" lvl="1" indent="0">
              <a:spcAft>
                <a:spcPts val="600"/>
              </a:spcAft>
              <a:buFont typeface="Arial" panose="020B0604020202020204" pitchFamily="34" charset="0"/>
              <a:buNone/>
            </a:pPr>
            <a:r>
              <a:rPr lang="en-US" sz="1400"/>
              <a:t>Larger brains evolved at the expense of other metabolically costly organs like the digestive tract.</a:t>
            </a:r>
          </a:p>
          <a:p>
            <a:pPr marL="0" indent="0">
              <a:spcBef>
                <a:spcPts val="2500"/>
              </a:spcBef>
              <a:spcAft>
                <a:spcPts val="600"/>
              </a:spcAft>
              <a:buFont typeface="Arial" panose="020B0604020202020204" pitchFamily="34" charset="0"/>
              <a:buNone/>
            </a:pPr>
            <a:r>
              <a:rPr lang="en-US" sz="1400" b="1"/>
              <a:t>Maternal Energy Hypothesis</a:t>
            </a:r>
          </a:p>
          <a:p>
            <a:pPr marL="0" lvl="1" indent="0">
              <a:spcAft>
                <a:spcPts val="600"/>
              </a:spcAft>
              <a:buFont typeface="Arial" panose="020B0604020202020204" pitchFamily="34" charset="0"/>
              <a:buNone/>
            </a:pPr>
            <a:r>
              <a:rPr lang="en-US" sz="1400"/>
              <a:t>Maternal energy investment during development limits offspring brain size expansion.</a:t>
            </a:r>
          </a:p>
          <a:p>
            <a:pPr marL="0" indent="0">
              <a:spcBef>
                <a:spcPts val="2500"/>
              </a:spcBef>
              <a:spcAft>
                <a:spcPts val="600"/>
              </a:spcAft>
              <a:buFont typeface="Arial" panose="020B0604020202020204" pitchFamily="34" charset="0"/>
              <a:buNone/>
            </a:pPr>
            <a:r>
              <a:rPr lang="en-US" sz="1400" b="1"/>
              <a:t>Ecological and Social Brain Hypotheses</a:t>
            </a:r>
          </a:p>
          <a:p>
            <a:pPr marL="0" lvl="1" indent="0">
              <a:spcAft>
                <a:spcPts val="600"/>
              </a:spcAft>
              <a:buFont typeface="Arial" panose="020B0604020202020204" pitchFamily="34" charset="0"/>
              <a:buNone/>
            </a:pPr>
            <a:r>
              <a:rPr lang="en-US" sz="1400"/>
              <a:t>Cognitive demands from environment and social complexity drive brain size increase.</a:t>
            </a:r>
          </a:p>
        </p:txBody>
      </p:sp>
      <p:pic>
        <p:nvPicPr>
          <p:cNvPr id="5" name="Content Placeholder 4" descr="Energy efficiency thinking mind head puzzle">
            <a:extLst>
              <a:ext uri="{FF2B5EF4-FFF2-40B4-BE49-F238E27FC236}">
                <a16:creationId xmlns:a16="http://schemas.microsoft.com/office/drawing/2014/main" id="{2B62A839-A76C-4B72-B900-0F5A16F591D9}"/>
              </a:ext>
            </a:extLst>
          </p:cNvPr>
          <p:cNvPicPr>
            <a:picLocks noGrp="1" noChangeAspect="1"/>
          </p:cNvPicPr>
          <p:nvPr>
            <p:ph type="pic" sz="quarter" idx="13"/>
          </p:nvPr>
        </p:nvPicPr>
        <p:blipFill>
          <a:blip r:embed="rId3"/>
          <a:srcRect l="33601" r="14978"/>
          <a:stretch>
            <a:fillRect/>
          </a:stretch>
        </p:blipFill>
        <p:spPr>
          <a:xfrm>
            <a:off x="8665559" y="10"/>
            <a:ext cx="3526439" cy="6857990"/>
          </a:xfrm>
          <a:prstGeom prst="rect">
            <a:avLst/>
          </a:prstGeom>
          <a:noFill/>
        </p:spPr>
      </p:pic>
    </p:spTree>
    <p:extLst>
      <p:ext uri="{BB962C8B-B14F-4D97-AF65-F5344CB8AC3E}">
        <p14:creationId xmlns:p14="http://schemas.microsoft.com/office/powerpoint/2010/main" val="42021499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F2703-CB9C-7C0E-3E54-BBF6C001D2E7}"/>
              </a:ext>
            </a:extLst>
          </p:cNvPr>
          <p:cNvSpPr>
            <a:spLocks noGrp="1"/>
          </p:cNvSpPr>
          <p:nvPr>
            <p:ph type="title"/>
          </p:nvPr>
        </p:nvSpPr>
        <p:spPr>
          <a:xfrm>
            <a:off x="1088136" y="1090244"/>
            <a:ext cx="10037064" cy="5159257"/>
          </a:xfrm>
        </p:spPr>
        <p:txBody>
          <a:bodyPr anchor="t">
            <a:normAutofit/>
          </a:bodyPr>
          <a:lstStyle/>
          <a:p>
            <a:r>
              <a:rPr lang="en-US"/>
              <a:t>Energetic Costs of Brains</a:t>
            </a:r>
          </a:p>
        </p:txBody>
      </p:sp>
    </p:spTree>
    <p:extLst>
      <p:ext uri="{BB962C8B-B14F-4D97-AF65-F5344CB8AC3E}">
        <p14:creationId xmlns:p14="http://schemas.microsoft.com/office/powerpoint/2010/main" val="4234948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8AB3E-7B87-717F-D385-71156B193E23}"/>
              </a:ext>
            </a:extLst>
          </p:cNvPr>
          <p:cNvSpPr>
            <a:spLocks noGrp="1"/>
          </p:cNvSpPr>
          <p:nvPr>
            <p:ph type="title"/>
          </p:nvPr>
        </p:nvSpPr>
        <p:spPr>
          <a:xfrm>
            <a:off x="1093394" y="1112104"/>
            <a:ext cx="7343564" cy="932688"/>
          </a:xfrm>
        </p:spPr>
        <p:txBody>
          <a:bodyPr anchor="t">
            <a:normAutofit/>
          </a:bodyPr>
          <a:lstStyle/>
          <a:p>
            <a:r>
              <a:rPr lang="en-US" sz="3100"/>
              <a:t>Metabolic demands and developmental constraints</a:t>
            </a:r>
          </a:p>
        </p:txBody>
      </p:sp>
      <p:sp>
        <p:nvSpPr>
          <p:cNvPr id="4" name="Content Placeholder 3">
            <a:extLst>
              <a:ext uri="{FF2B5EF4-FFF2-40B4-BE49-F238E27FC236}">
                <a16:creationId xmlns:a16="http://schemas.microsoft.com/office/drawing/2014/main" id="{29CE5FCC-3A44-BFBA-E8A1-9C3F418EEFDA}"/>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1093393" y="2187258"/>
            <a:ext cx="7343565" cy="4099242"/>
          </a:xfrm>
        </p:spPr>
        <p:txBody>
          <a:bodyPr>
            <a:normAutofit/>
          </a:bodyPr>
          <a:lstStyle/>
          <a:p>
            <a:pPr marL="0" indent="0">
              <a:spcBef>
                <a:spcPts val="2500"/>
              </a:spcBef>
              <a:spcAft>
                <a:spcPts val="600"/>
              </a:spcAft>
              <a:buFont typeface="Arial" panose="020B0604020202020204" pitchFamily="34" charset="0"/>
              <a:buNone/>
            </a:pPr>
            <a:r>
              <a:rPr lang="en-US" sz="1400" b="1"/>
              <a:t>Brain Energy Consumption</a:t>
            </a:r>
          </a:p>
          <a:p>
            <a:pPr marL="0" lvl="1" indent="0">
              <a:spcAft>
                <a:spcPts val="600"/>
              </a:spcAft>
              <a:buFont typeface="Arial" panose="020B0604020202020204" pitchFamily="34" charset="0"/>
              <a:buNone/>
            </a:pPr>
            <a:r>
              <a:rPr lang="en-US" sz="1400"/>
              <a:t>The human brain uses 20–25% of daily energy despite being only 2% of body weight.</a:t>
            </a:r>
          </a:p>
          <a:p>
            <a:pPr marL="0" indent="0">
              <a:spcBef>
                <a:spcPts val="2500"/>
              </a:spcBef>
              <a:spcAft>
                <a:spcPts val="600"/>
              </a:spcAft>
              <a:buFont typeface="Arial" panose="020B0604020202020204" pitchFamily="34" charset="0"/>
              <a:buNone/>
            </a:pPr>
            <a:r>
              <a:rPr lang="en-US" sz="1400" b="1"/>
              <a:t>Energy Demand During Development</a:t>
            </a:r>
          </a:p>
          <a:p>
            <a:pPr marL="0" lvl="1" indent="0">
              <a:spcAft>
                <a:spcPts val="600"/>
              </a:spcAft>
              <a:buFont typeface="Arial" panose="020B0604020202020204" pitchFamily="34" charset="0"/>
              <a:buNone/>
            </a:pPr>
            <a:r>
              <a:rPr lang="en-US" sz="1400"/>
              <a:t>Immature brains allocate over 50% of energy intake to growth, increasing metabolic needs.</a:t>
            </a:r>
          </a:p>
          <a:p>
            <a:pPr marL="0" indent="0">
              <a:spcBef>
                <a:spcPts val="2500"/>
              </a:spcBef>
              <a:spcAft>
                <a:spcPts val="600"/>
              </a:spcAft>
              <a:buFont typeface="Arial" panose="020B0604020202020204" pitchFamily="34" charset="0"/>
              <a:buNone/>
            </a:pPr>
            <a:r>
              <a:rPr lang="en-US" sz="1400" b="1"/>
              <a:t>Developmental Trade-offs</a:t>
            </a:r>
          </a:p>
          <a:p>
            <a:pPr marL="0" lvl="1" indent="0">
              <a:spcAft>
                <a:spcPts val="600"/>
              </a:spcAft>
              <a:buFont typeface="Arial" panose="020B0604020202020204" pitchFamily="34" charset="0"/>
              <a:buNone/>
            </a:pPr>
            <a:r>
              <a:rPr lang="en-US" sz="1400"/>
              <a:t>Brain growth competes with body and reproductive growth, delaying overall development.</a:t>
            </a:r>
          </a:p>
          <a:p>
            <a:pPr marL="0" indent="0">
              <a:spcBef>
                <a:spcPts val="2500"/>
              </a:spcBef>
              <a:spcAft>
                <a:spcPts val="600"/>
              </a:spcAft>
              <a:buFont typeface="Arial" panose="020B0604020202020204" pitchFamily="34" charset="0"/>
              <a:buNone/>
            </a:pPr>
            <a:r>
              <a:rPr lang="en-US" sz="1400" b="1"/>
              <a:t>Adaptations for Energy Balance</a:t>
            </a:r>
          </a:p>
          <a:p>
            <a:pPr marL="0" lvl="1" indent="0">
              <a:spcAft>
                <a:spcPts val="600"/>
              </a:spcAft>
              <a:buFont typeface="Arial" panose="020B0604020202020204" pitchFamily="34" charset="0"/>
              <a:buNone/>
            </a:pPr>
            <a:r>
              <a:rPr lang="en-US" sz="1400"/>
              <a:t>Ecological and social adaptations help offset energy costs for brain enlargement.</a:t>
            </a:r>
          </a:p>
        </p:txBody>
      </p:sp>
      <p:pic>
        <p:nvPicPr>
          <p:cNvPr id="5" name="Content Placeholder 4" descr="close up Artificial Intelligence technology brain for backgrounds">
            <a:extLst>
              <a:ext uri="{FF2B5EF4-FFF2-40B4-BE49-F238E27FC236}">
                <a16:creationId xmlns:a16="http://schemas.microsoft.com/office/drawing/2014/main" id="{AE0D715B-17BA-48A9-B0A2-086204216F5B}"/>
              </a:ext>
            </a:extLst>
          </p:cNvPr>
          <p:cNvPicPr>
            <a:picLocks noGrp="1" noChangeAspect="1"/>
          </p:cNvPicPr>
          <p:nvPr>
            <p:ph type="pic" sz="quarter" idx="13"/>
          </p:nvPr>
        </p:nvPicPr>
        <p:blipFill>
          <a:blip r:embed="rId3"/>
          <a:srcRect l="48273" r="17403" b="-1"/>
          <a:stretch>
            <a:fillRect/>
          </a:stretch>
        </p:blipFill>
        <p:spPr>
          <a:xfrm>
            <a:off x="8665559" y="10"/>
            <a:ext cx="3526439" cy="6857990"/>
          </a:xfrm>
          <a:prstGeom prst="rect">
            <a:avLst/>
          </a:prstGeom>
          <a:noFill/>
        </p:spPr>
      </p:pic>
    </p:spTree>
    <p:extLst>
      <p:ext uri="{BB962C8B-B14F-4D97-AF65-F5344CB8AC3E}">
        <p14:creationId xmlns:p14="http://schemas.microsoft.com/office/powerpoint/2010/main" val="37369251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0D669-3DF9-4123-0E67-8841B3C2BA52}"/>
              </a:ext>
            </a:extLst>
          </p:cNvPr>
          <p:cNvSpPr>
            <a:spLocks noGrp="1"/>
          </p:cNvSpPr>
          <p:nvPr>
            <p:ph type="title"/>
          </p:nvPr>
        </p:nvSpPr>
        <p:spPr>
          <a:xfrm>
            <a:off x="1088136" y="1090244"/>
            <a:ext cx="10037064" cy="5159257"/>
          </a:xfrm>
        </p:spPr>
        <p:txBody>
          <a:bodyPr anchor="t">
            <a:normAutofit/>
          </a:bodyPr>
          <a:lstStyle/>
          <a:p>
            <a:r>
              <a:rPr lang="en-US"/>
              <a:t>Compensatory Strategies</a:t>
            </a:r>
          </a:p>
        </p:txBody>
      </p:sp>
    </p:spTree>
    <p:extLst>
      <p:ext uri="{BB962C8B-B14F-4D97-AF65-F5344CB8AC3E}">
        <p14:creationId xmlns:p14="http://schemas.microsoft.com/office/powerpoint/2010/main" val="36670637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9078-D138-8DEC-F157-3FB56791264B}"/>
              </a:ext>
            </a:extLst>
          </p:cNvPr>
          <p:cNvSpPr>
            <a:spLocks noGrp="1"/>
          </p:cNvSpPr>
          <p:nvPr>
            <p:ph type="title"/>
          </p:nvPr>
        </p:nvSpPr>
        <p:spPr>
          <a:xfrm>
            <a:off x="1093394" y="1112104"/>
            <a:ext cx="7343564" cy="932688"/>
          </a:xfrm>
        </p:spPr>
        <p:txBody>
          <a:bodyPr anchor="t">
            <a:normAutofit/>
          </a:bodyPr>
          <a:lstStyle/>
          <a:p>
            <a:r>
              <a:rPr lang="en-US" sz="3100"/>
              <a:t>Mechanisms to offset brain energy costs</a:t>
            </a:r>
          </a:p>
        </p:txBody>
      </p:sp>
      <p:sp>
        <p:nvSpPr>
          <p:cNvPr id="4" name="Content Placeholder 3">
            <a:extLst>
              <a:ext uri="{FF2B5EF4-FFF2-40B4-BE49-F238E27FC236}">
                <a16:creationId xmlns:a16="http://schemas.microsoft.com/office/drawing/2014/main" id="{A748EA7B-27F4-3C44-1ED7-6AF43D6A3B72}"/>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1093393" y="2187258"/>
            <a:ext cx="7343565" cy="4099242"/>
          </a:xfrm>
        </p:spPr>
        <p:txBody>
          <a:bodyPr>
            <a:normAutofit/>
          </a:bodyPr>
          <a:lstStyle/>
          <a:p>
            <a:pPr marL="0" indent="0">
              <a:lnSpc>
                <a:spcPct val="90000"/>
              </a:lnSpc>
              <a:spcBef>
                <a:spcPts val="2500"/>
              </a:spcBef>
              <a:spcAft>
                <a:spcPts val="600"/>
              </a:spcAft>
              <a:buFont typeface="Arial" panose="020B0604020202020204" pitchFamily="34" charset="0"/>
              <a:buNone/>
            </a:pPr>
            <a:r>
              <a:rPr lang="en-US" sz="1400" b="1"/>
              <a:t>Increased Energy Intake</a:t>
            </a:r>
          </a:p>
          <a:p>
            <a:pPr marL="0" lvl="1" indent="0">
              <a:lnSpc>
                <a:spcPct val="90000"/>
              </a:lnSpc>
              <a:spcAft>
                <a:spcPts val="600"/>
              </a:spcAft>
              <a:buFont typeface="Arial" panose="020B0604020202020204" pitchFamily="34" charset="0"/>
              <a:buNone/>
            </a:pPr>
            <a:r>
              <a:rPr lang="en-US" sz="1400"/>
              <a:t>Species boost brain energy by consuming high-quality diets rich in fruits, insects, or meat.</a:t>
            </a:r>
          </a:p>
          <a:p>
            <a:pPr marL="0" indent="0">
              <a:lnSpc>
                <a:spcPct val="90000"/>
              </a:lnSpc>
              <a:spcBef>
                <a:spcPts val="2500"/>
              </a:spcBef>
              <a:spcAft>
                <a:spcPts val="600"/>
              </a:spcAft>
              <a:buFont typeface="Arial" panose="020B0604020202020204" pitchFamily="34" charset="0"/>
              <a:buNone/>
            </a:pPr>
            <a:r>
              <a:rPr lang="en-US" sz="1400" b="1"/>
              <a:t>Energy Allocation Reduction</a:t>
            </a:r>
          </a:p>
          <a:p>
            <a:pPr marL="0" lvl="1" indent="0">
              <a:lnSpc>
                <a:spcPct val="90000"/>
              </a:lnSpc>
              <a:spcAft>
                <a:spcPts val="600"/>
              </a:spcAft>
              <a:buFont typeface="Arial" panose="020B0604020202020204" pitchFamily="34" charset="0"/>
              <a:buNone/>
            </a:pPr>
            <a:r>
              <a:rPr lang="en-US" sz="1400"/>
              <a:t>Reducing energy use in other functions like smaller digestive tracts helps balance brain energy demands.</a:t>
            </a:r>
          </a:p>
          <a:p>
            <a:pPr marL="0" indent="0">
              <a:lnSpc>
                <a:spcPct val="90000"/>
              </a:lnSpc>
              <a:spcBef>
                <a:spcPts val="2500"/>
              </a:spcBef>
              <a:spcAft>
                <a:spcPts val="600"/>
              </a:spcAft>
              <a:buFont typeface="Arial" panose="020B0604020202020204" pitchFamily="34" charset="0"/>
              <a:buNone/>
            </a:pPr>
            <a:r>
              <a:rPr lang="en-US" sz="1400" b="1"/>
              <a:t>Allomaternal Care Support</a:t>
            </a:r>
          </a:p>
          <a:p>
            <a:pPr marL="0" lvl="1" indent="0">
              <a:lnSpc>
                <a:spcPct val="90000"/>
              </a:lnSpc>
              <a:spcAft>
                <a:spcPts val="600"/>
              </a:spcAft>
              <a:buFont typeface="Arial" panose="020B0604020202020204" pitchFamily="34" charset="0"/>
              <a:buNone/>
            </a:pPr>
            <a:r>
              <a:rPr lang="en-US" sz="1400"/>
              <a:t>Non-breeding group members assist in offspring care, reducing reproductive energy costs for the mother.</a:t>
            </a:r>
          </a:p>
          <a:p>
            <a:pPr marL="0" indent="0">
              <a:lnSpc>
                <a:spcPct val="90000"/>
              </a:lnSpc>
              <a:spcBef>
                <a:spcPts val="2500"/>
              </a:spcBef>
              <a:spcAft>
                <a:spcPts val="600"/>
              </a:spcAft>
              <a:buFont typeface="Arial" panose="020B0604020202020204" pitchFamily="34" charset="0"/>
              <a:buNone/>
            </a:pPr>
            <a:r>
              <a:rPr lang="en-US" sz="1400" b="1"/>
              <a:t>Delayed Growth and Reproduction</a:t>
            </a:r>
          </a:p>
          <a:p>
            <a:pPr marL="0" lvl="1" indent="0">
              <a:lnSpc>
                <a:spcPct val="90000"/>
              </a:lnSpc>
              <a:spcAft>
                <a:spcPts val="600"/>
              </a:spcAft>
              <a:buFont typeface="Arial" panose="020B0604020202020204" pitchFamily="34" charset="0"/>
              <a:buNone/>
            </a:pPr>
            <a:r>
              <a:rPr lang="en-US" sz="1400"/>
              <a:t>Slower development and delayed reproduction provide more time for brain maturation and growth.</a:t>
            </a:r>
          </a:p>
        </p:txBody>
      </p:sp>
      <p:pic>
        <p:nvPicPr>
          <p:cNvPr id="5" name="Content Placeholder 4" descr="Evolution from egg to adult animal">
            <a:extLst>
              <a:ext uri="{FF2B5EF4-FFF2-40B4-BE49-F238E27FC236}">
                <a16:creationId xmlns:a16="http://schemas.microsoft.com/office/drawing/2014/main" id="{0F11EA4D-2075-4C21-93CC-09B42F75DC9C}"/>
              </a:ext>
            </a:extLst>
          </p:cNvPr>
          <p:cNvPicPr>
            <a:picLocks noGrp="1" noChangeAspect="1"/>
          </p:cNvPicPr>
          <p:nvPr>
            <p:ph type="pic" sz="quarter" idx="13"/>
          </p:nvPr>
        </p:nvPicPr>
        <p:blipFill>
          <a:blip r:embed="rId3"/>
          <a:srcRect l="17695" r="47596"/>
          <a:stretch>
            <a:fillRect/>
          </a:stretch>
        </p:blipFill>
        <p:spPr>
          <a:xfrm>
            <a:off x="8665559" y="10"/>
            <a:ext cx="3526439" cy="6857990"/>
          </a:xfrm>
          <a:prstGeom prst="rect">
            <a:avLst/>
          </a:prstGeom>
          <a:noFill/>
        </p:spPr>
      </p:pic>
    </p:spTree>
    <p:extLst>
      <p:ext uri="{BB962C8B-B14F-4D97-AF65-F5344CB8AC3E}">
        <p14:creationId xmlns:p14="http://schemas.microsoft.com/office/powerpoint/2010/main" val="42197396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53E79-7830-3EB0-6EAE-D8644B321ECE}"/>
              </a:ext>
            </a:extLst>
          </p:cNvPr>
          <p:cNvSpPr>
            <a:spLocks noGrp="1"/>
          </p:cNvSpPr>
          <p:nvPr>
            <p:ph type="title"/>
          </p:nvPr>
        </p:nvSpPr>
        <p:spPr>
          <a:xfrm>
            <a:off x="1088136" y="1090244"/>
            <a:ext cx="10037064" cy="5159257"/>
          </a:xfrm>
        </p:spPr>
        <p:txBody>
          <a:bodyPr anchor="t">
            <a:normAutofit/>
          </a:bodyPr>
          <a:lstStyle/>
          <a:p>
            <a:r>
              <a:rPr lang="en-US"/>
              <a:t>Cognitive Benefits</a:t>
            </a:r>
          </a:p>
        </p:txBody>
      </p:sp>
    </p:spTree>
    <p:extLst>
      <p:ext uri="{BB962C8B-B14F-4D97-AF65-F5344CB8AC3E}">
        <p14:creationId xmlns:p14="http://schemas.microsoft.com/office/powerpoint/2010/main" val="3068308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8E0D-7741-4A6F-470C-D8C2CCED4DB7}"/>
              </a:ext>
            </a:extLst>
          </p:cNvPr>
          <p:cNvSpPr>
            <a:spLocks noGrp="1"/>
          </p:cNvSpPr>
          <p:nvPr>
            <p:ph type="title"/>
          </p:nvPr>
        </p:nvSpPr>
        <p:spPr>
          <a:xfrm>
            <a:off x="1093394" y="1112104"/>
            <a:ext cx="7343564" cy="932688"/>
          </a:xfrm>
        </p:spPr>
        <p:txBody>
          <a:bodyPr anchor="t">
            <a:normAutofit/>
          </a:bodyPr>
          <a:lstStyle/>
          <a:p>
            <a:r>
              <a:rPr lang="en-US" sz="3100"/>
              <a:t>Enhanced cognition and adaptive advantages</a:t>
            </a:r>
          </a:p>
        </p:txBody>
      </p:sp>
      <p:sp>
        <p:nvSpPr>
          <p:cNvPr id="4" name="Content Placeholder 3">
            <a:extLst>
              <a:ext uri="{FF2B5EF4-FFF2-40B4-BE49-F238E27FC236}">
                <a16:creationId xmlns:a16="http://schemas.microsoft.com/office/drawing/2014/main" id="{CC5BE05B-00C0-3FE6-853E-7177C6AAAF60}"/>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1093393" y="2187258"/>
            <a:ext cx="7343565" cy="4099242"/>
          </a:xfrm>
        </p:spPr>
        <p:txBody>
          <a:bodyPr>
            <a:normAutofit/>
          </a:bodyPr>
          <a:lstStyle/>
          <a:p>
            <a:pPr marL="0" indent="0">
              <a:lnSpc>
                <a:spcPct val="90000"/>
              </a:lnSpc>
              <a:spcBef>
                <a:spcPts val="2500"/>
              </a:spcBef>
              <a:spcAft>
                <a:spcPts val="600"/>
              </a:spcAft>
              <a:buFont typeface="Arial" panose="020B0604020202020204" pitchFamily="34" charset="0"/>
              <a:buNone/>
            </a:pPr>
            <a:r>
              <a:rPr lang="en-US" sz="1400" b="1"/>
              <a:t>Cognitive Benefits of Larger Brains</a:t>
            </a:r>
          </a:p>
          <a:p>
            <a:pPr marL="0" lvl="1" indent="0">
              <a:lnSpc>
                <a:spcPct val="90000"/>
              </a:lnSpc>
              <a:spcAft>
                <a:spcPts val="600"/>
              </a:spcAft>
              <a:buFont typeface="Arial" panose="020B0604020202020204" pitchFamily="34" charset="0"/>
              <a:buNone/>
            </a:pPr>
            <a:r>
              <a:rPr lang="en-US" sz="1400"/>
              <a:t>Larger brains improve spatial memory, problem-solving, and behavioral flexibility, boosting survival and reproduction.</a:t>
            </a:r>
          </a:p>
          <a:p>
            <a:pPr marL="0" indent="0">
              <a:lnSpc>
                <a:spcPct val="90000"/>
              </a:lnSpc>
              <a:spcBef>
                <a:spcPts val="2500"/>
              </a:spcBef>
              <a:spcAft>
                <a:spcPts val="600"/>
              </a:spcAft>
              <a:buFont typeface="Arial" panose="020B0604020202020204" pitchFamily="34" charset="0"/>
              <a:buNone/>
            </a:pPr>
            <a:r>
              <a:rPr lang="en-US" sz="1400" b="1"/>
              <a:t>Adaptive Foraging and Tool Use</a:t>
            </a:r>
          </a:p>
          <a:p>
            <a:pPr marL="0" lvl="1" indent="0">
              <a:lnSpc>
                <a:spcPct val="90000"/>
              </a:lnSpc>
              <a:spcAft>
                <a:spcPts val="600"/>
              </a:spcAft>
              <a:buFont typeface="Arial" panose="020B0604020202020204" pitchFamily="34" charset="0"/>
              <a:buNone/>
            </a:pPr>
            <a:r>
              <a:rPr lang="en-US" sz="1400"/>
              <a:t>Species with larger brains develop complex foraging strategies and use tools to thrive in novel environments.</a:t>
            </a:r>
          </a:p>
          <a:p>
            <a:pPr marL="0" indent="0">
              <a:lnSpc>
                <a:spcPct val="90000"/>
              </a:lnSpc>
              <a:spcBef>
                <a:spcPts val="2500"/>
              </a:spcBef>
              <a:spcAft>
                <a:spcPts val="600"/>
              </a:spcAft>
              <a:buFont typeface="Arial" panose="020B0604020202020204" pitchFamily="34" charset="0"/>
              <a:buNone/>
            </a:pPr>
            <a:r>
              <a:rPr lang="en-US" sz="1400" b="1"/>
              <a:t>Social Learning and Innovation</a:t>
            </a:r>
          </a:p>
          <a:p>
            <a:pPr marL="0" lvl="1" indent="0">
              <a:lnSpc>
                <a:spcPct val="90000"/>
              </a:lnSpc>
              <a:spcAft>
                <a:spcPts val="600"/>
              </a:spcAft>
              <a:buFont typeface="Arial" panose="020B0604020202020204" pitchFamily="34" charset="0"/>
              <a:buNone/>
            </a:pPr>
            <a:r>
              <a:rPr lang="en-US" sz="1400"/>
              <a:t>Enhanced cognition enables social learning, innovation, and effective knowledge transmission among individuals.</a:t>
            </a:r>
          </a:p>
          <a:p>
            <a:pPr marL="0" indent="0">
              <a:lnSpc>
                <a:spcPct val="90000"/>
              </a:lnSpc>
              <a:spcBef>
                <a:spcPts val="2500"/>
              </a:spcBef>
              <a:spcAft>
                <a:spcPts val="600"/>
              </a:spcAft>
              <a:buFont typeface="Arial" panose="020B0604020202020204" pitchFamily="34" charset="0"/>
              <a:buNone/>
            </a:pPr>
            <a:r>
              <a:rPr lang="en-US" sz="1400" b="1"/>
              <a:t>Energy Balance and Evolution</a:t>
            </a:r>
          </a:p>
          <a:p>
            <a:pPr marL="0" lvl="1" indent="0">
              <a:lnSpc>
                <a:spcPct val="90000"/>
              </a:lnSpc>
              <a:spcAft>
                <a:spcPts val="600"/>
              </a:spcAft>
              <a:buFont typeface="Arial" panose="020B0604020202020204" pitchFamily="34" charset="0"/>
              <a:buNone/>
            </a:pPr>
            <a:r>
              <a:rPr lang="en-US" sz="1400"/>
              <a:t>Brain enlargement is viable when cognitive benefits improve energy balance or compensatory strategies reduce costs.</a:t>
            </a:r>
          </a:p>
        </p:txBody>
      </p:sp>
      <p:pic>
        <p:nvPicPr>
          <p:cNvPr id="5" name="Content Placeholder 4" descr="Brain hemisphere with tools">
            <a:extLst>
              <a:ext uri="{FF2B5EF4-FFF2-40B4-BE49-F238E27FC236}">
                <a16:creationId xmlns:a16="http://schemas.microsoft.com/office/drawing/2014/main" id="{68583494-10CB-4587-9FD1-F34FAEC01222}"/>
              </a:ext>
            </a:extLst>
          </p:cNvPr>
          <p:cNvPicPr>
            <a:picLocks noGrp="1" noChangeAspect="1"/>
          </p:cNvPicPr>
          <p:nvPr>
            <p:ph type="pic" sz="quarter" idx="13"/>
          </p:nvPr>
        </p:nvPicPr>
        <p:blipFill>
          <a:blip r:embed="rId3"/>
          <a:srcRect l="29544" r="19035"/>
          <a:stretch>
            <a:fillRect/>
          </a:stretch>
        </p:blipFill>
        <p:spPr>
          <a:xfrm>
            <a:off x="8665559" y="10"/>
            <a:ext cx="3526439" cy="6857990"/>
          </a:xfrm>
          <a:prstGeom prst="rect">
            <a:avLst/>
          </a:prstGeom>
          <a:noFill/>
        </p:spPr>
      </p:pic>
    </p:spTree>
    <p:extLst>
      <p:ext uri="{BB962C8B-B14F-4D97-AF65-F5344CB8AC3E}">
        <p14:creationId xmlns:p14="http://schemas.microsoft.com/office/powerpoint/2010/main" val="19474586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83769-BD68-B2BE-381C-1A78CE3814A7}"/>
              </a:ext>
            </a:extLst>
          </p:cNvPr>
          <p:cNvSpPr>
            <a:spLocks noGrp="1"/>
          </p:cNvSpPr>
          <p:nvPr>
            <p:ph type="title"/>
          </p:nvPr>
        </p:nvSpPr>
        <p:spPr>
          <a:xfrm>
            <a:off x="1088136" y="1090244"/>
            <a:ext cx="10037064" cy="5159257"/>
          </a:xfrm>
        </p:spPr>
        <p:txBody>
          <a:bodyPr anchor="t">
            <a:normAutofit/>
          </a:bodyPr>
          <a:lstStyle/>
          <a:p>
            <a:r>
              <a:rPr lang="en-US"/>
              <a:t>Ecological and Social Advantages</a:t>
            </a:r>
          </a:p>
        </p:txBody>
      </p:sp>
    </p:spTree>
    <p:extLst>
      <p:ext uri="{BB962C8B-B14F-4D97-AF65-F5344CB8AC3E}">
        <p14:creationId xmlns:p14="http://schemas.microsoft.com/office/powerpoint/2010/main" val="37037333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C21DA-C175-616D-3BB9-6E5DE016B5B5}"/>
              </a:ext>
            </a:extLst>
          </p:cNvPr>
          <p:cNvSpPr>
            <a:spLocks noGrp="1"/>
          </p:cNvSpPr>
          <p:nvPr>
            <p:ph type="title"/>
          </p:nvPr>
        </p:nvSpPr>
        <p:spPr>
          <a:xfrm>
            <a:off x="1093394" y="1112104"/>
            <a:ext cx="7343564" cy="932688"/>
          </a:xfrm>
        </p:spPr>
        <p:txBody>
          <a:bodyPr anchor="t">
            <a:normAutofit/>
          </a:bodyPr>
          <a:lstStyle/>
          <a:p>
            <a:r>
              <a:rPr lang="en-US" sz="3100"/>
              <a:t>Environmental and social drivers of brain expansion</a:t>
            </a:r>
          </a:p>
        </p:txBody>
      </p:sp>
      <p:sp>
        <p:nvSpPr>
          <p:cNvPr id="4" name="Content Placeholder 3">
            <a:extLst>
              <a:ext uri="{FF2B5EF4-FFF2-40B4-BE49-F238E27FC236}">
                <a16:creationId xmlns:a16="http://schemas.microsoft.com/office/drawing/2014/main" id="{00CC01A6-C4D5-C2A0-E39E-0880E76DEEAF}"/>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1093393" y="2187258"/>
            <a:ext cx="7343565" cy="4099242"/>
          </a:xfrm>
        </p:spPr>
        <p:txBody>
          <a:bodyPr>
            <a:normAutofit/>
          </a:bodyPr>
          <a:lstStyle/>
          <a:p>
            <a:pPr marL="0" indent="0">
              <a:lnSpc>
                <a:spcPct val="90000"/>
              </a:lnSpc>
              <a:spcBef>
                <a:spcPts val="2500"/>
              </a:spcBef>
              <a:spcAft>
                <a:spcPts val="600"/>
              </a:spcAft>
              <a:buFont typeface="Arial" panose="020B0604020202020204" pitchFamily="34" charset="0"/>
              <a:buNone/>
            </a:pPr>
            <a:r>
              <a:rPr lang="en-US" sz="1400" b="1"/>
              <a:t>Ecological Influences on Brain Size</a:t>
            </a:r>
          </a:p>
          <a:p>
            <a:pPr marL="0" lvl="1" indent="0">
              <a:lnSpc>
                <a:spcPct val="90000"/>
              </a:lnSpc>
              <a:spcAft>
                <a:spcPts val="600"/>
              </a:spcAft>
              <a:buFont typeface="Arial" panose="020B0604020202020204" pitchFamily="34" charset="0"/>
              <a:buNone/>
            </a:pPr>
            <a:r>
              <a:rPr lang="en-US" sz="1400"/>
              <a:t>Brain size correlates with habitat complexity and diet quality, promoting behavioral flexibility and resource exploitation.</a:t>
            </a:r>
          </a:p>
          <a:p>
            <a:pPr marL="0" indent="0">
              <a:lnSpc>
                <a:spcPct val="90000"/>
              </a:lnSpc>
              <a:spcBef>
                <a:spcPts val="2500"/>
              </a:spcBef>
              <a:spcAft>
                <a:spcPts val="600"/>
              </a:spcAft>
              <a:buFont typeface="Arial" panose="020B0604020202020204" pitchFamily="34" charset="0"/>
              <a:buNone/>
            </a:pPr>
            <a:r>
              <a:rPr lang="en-US" sz="1400" b="1"/>
              <a:t>Social Factors in Brain Evolution</a:t>
            </a:r>
          </a:p>
          <a:p>
            <a:pPr marL="0" lvl="1" indent="0">
              <a:lnSpc>
                <a:spcPct val="90000"/>
              </a:lnSpc>
              <a:spcAft>
                <a:spcPts val="600"/>
              </a:spcAft>
              <a:buFont typeface="Arial" panose="020B0604020202020204" pitchFamily="34" charset="0"/>
              <a:buNone/>
            </a:pPr>
            <a:r>
              <a:rPr lang="en-US" sz="1400"/>
              <a:t>Social dynamics like group size and cooperation drive cognitive demands, supporting the Social Brain Hypothesis.</a:t>
            </a:r>
          </a:p>
          <a:p>
            <a:pPr marL="0" indent="0">
              <a:lnSpc>
                <a:spcPct val="90000"/>
              </a:lnSpc>
              <a:spcBef>
                <a:spcPts val="2500"/>
              </a:spcBef>
              <a:spcAft>
                <a:spcPts val="600"/>
              </a:spcAft>
              <a:buFont typeface="Arial" panose="020B0604020202020204" pitchFamily="34" charset="0"/>
              <a:buNone/>
            </a:pPr>
            <a:r>
              <a:rPr lang="en-US" sz="1400" b="1"/>
              <a:t>Energy and Reproductive Costs</a:t>
            </a:r>
          </a:p>
          <a:p>
            <a:pPr marL="0" lvl="1" indent="0">
              <a:lnSpc>
                <a:spcPct val="90000"/>
              </a:lnSpc>
              <a:spcAft>
                <a:spcPts val="600"/>
              </a:spcAft>
              <a:buFont typeface="Arial" panose="020B0604020202020204" pitchFamily="34" charset="0"/>
              <a:buNone/>
            </a:pPr>
            <a:r>
              <a:rPr lang="en-US" sz="1400"/>
              <a:t>Social benefits must enhance energy acquisition or reduce reproductive costs to enable brain expansion.</a:t>
            </a:r>
          </a:p>
          <a:p>
            <a:pPr marL="0" indent="0">
              <a:lnSpc>
                <a:spcPct val="90000"/>
              </a:lnSpc>
              <a:spcBef>
                <a:spcPts val="2500"/>
              </a:spcBef>
              <a:spcAft>
                <a:spcPts val="600"/>
              </a:spcAft>
              <a:buFont typeface="Arial" panose="020B0604020202020204" pitchFamily="34" charset="0"/>
              <a:buNone/>
            </a:pPr>
            <a:r>
              <a:rPr lang="en-US" sz="1400" b="1"/>
              <a:t>Interplay of Ecological and Social Factors</a:t>
            </a:r>
          </a:p>
          <a:p>
            <a:pPr marL="0" lvl="1" indent="0">
              <a:lnSpc>
                <a:spcPct val="90000"/>
              </a:lnSpc>
              <a:spcAft>
                <a:spcPts val="600"/>
              </a:spcAft>
              <a:buFont typeface="Arial" panose="020B0604020202020204" pitchFamily="34" charset="0"/>
              <a:buNone/>
            </a:pPr>
            <a:r>
              <a:rPr lang="en-US" sz="1400"/>
              <a:t>Brain size evolution results from the combined influence of ecological complexity and social advantages.</a:t>
            </a:r>
          </a:p>
        </p:txBody>
      </p:sp>
      <p:pic>
        <p:nvPicPr>
          <p:cNvPr id="5" name="Content Placeholder 4" descr="Digital Brain with abstract binary data code">
            <a:extLst>
              <a:ext uri="{FF2B5EF4-FFF2-40B4-BE49-F238E27FC236}">
                <a16:creationId xmlns:a16="http://schemas.microsoft.com/office/drawing/2014/main" id="{66D8DB83-1820-415A-A53D-D7DAACB4A943}"/>
              </a:ext>
            </a:extLst>
          </p:cNvPr>
          <p:cNvPicPr>
            <a:picLocks noGrp="1" noChangeAspect="1"/>
          </p:cNvPicPr>
          <p:nvPr>
            <p:ph type="pic" sz="quarter" idx="13"/>
          </p:nvPr>
        </p:nvPicPr>
        <p:blipFill>
          <a:blip r:embed="rId3"/>
          <a:srcRect l="19687" r="41747"/>
          <a:stretch>
            <a:fillRect/>
          </a:stretch>
        </p:blipFill>
        <p:spPr>
          <a:xfrm>
            <a:off x="8665559" y="10"/>
            <a:ext cx="3526439" cy="6857990"/>
          </a:xfrm>
          <a:prstGeom prst="rect">
            <a:avLst/>
          </a:prstGeom>
          <a:noFill/>
        </p:spPr>
      </p:pic>
    </p:spTree>
    <p:extLst>
      <p:ext uri="{BB962C8B-B14F-4D97-AF65-F5344CB8AC3E}">
        <p14:creationId xmlns:p14="http://schemas.microsoft.com/office/powerpoint/2010/main" val="14644249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D0987-9B25-D2DC-1008-FAD8BE15884F}"/>
              </a:ext>
            </a:extLst>
          </p:cNvPr>
          <p:cNvSpPr>
            <a:spLocks noGrp="1"/>
          </p:cNvSpPr>
          <p:nvPr>
            <p:ph type="title"/>
          </p:nvPr>
        </p:nvSpPr>
        <p:spPr>
          <a:xfrm>
            <a:off x="1088136" y="1090244"/>
            <a:ext cx="10037064" cy="5159257"/>
          </a:xfrm>
        </p:spPr>
        <p:txBody>
          <a:bodyPr anchor="t">
            <a:normAutofit/>
          </a:bodyPr>
          <a:lstStyle/>
          <a:p>
            <a:r>
              <a:rPr lang="en-US"/>
              <a:t>Conclusions and Future Directions</a:t>
            </a:r>
          </a:p>
        </p:txBody>
      </p:sp>
    </p:spTree>
    <p:extLst>
      <p:ext uri="{BB962C8B-B14F-4D97-AF65-F5344CB8AC3E}">
        <p14:creationId xmlns:p14="http://schemas.microsoft.com/office/powerpoint/2010/main" val="23838592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56E5-F6EC-C839-2F70-935411D437B8}"/>
              </a:ext>
            </a:extLst>
          </p:cNvPr>
          <p:cNvSpPr>
            <a:spLocks noGrp="1"/>
          </p:cNvSpPr>
          <p:nvPr>
            <p:ph type="title"/>
          </p:nvPr>
        </p:nvSpPr>
        <p:spPr>
          <a:xfrm>
            <a:off x="1093394" y="1112104"/>
            <a:ext cx="7343564" cy="932688"/>
          </a:xfrm>
        </p:spPr>
        <p:txBody>
          <a:bodyPr anchor="t">
            <a:normAutofit/>
          </a:bodyPr>
          <a:lstStyle/>
          <a:p>
            <a:r>
              <a:rPr lang="en-US" sz="3100"/>
              <a:t>Summary and research outlook</a:t>
            </a:r>
          </a:p>
        </p:txBody>
      </p:sp>
      <p:sp>
        <p:nvSpPr>
          <p:cNvPr id="4" name="Content Placeholder 3">
            <a:extLst>
              <a:ext uri="{FF2B5EF4-FFF2-40B4-BE49-F238E27FC236}">
                <a16:creationId xmlns:a16="http://schemas.microsoft.com/office/drawing/2014/main" id="{AE0DE8D6-E53E-496A-C8A1-547D7FEDF0F0}"/>
              </a:ext>
            </a:extLst>
          </p:cNvPr>
          <p:cNvSpPr>
            <a:spLocks noGrp="1"/>
          </p:cNvSpPr>
          <p:nvPr>
            <p:ph sz="quarter" idx="14"/>
            <p:extLst>
              <p:ext uri="{E7BDC344-281C-4309-B0C6-D0EE65EED2A8}">
                <p202:designPr xmlns:p202="http://schemas.microsoft.com/office/powerpoint/2020/02/main" xmlns="">
                  <p202:designTagLst>
                    <p202:designTag name="ARCH:1:CLS" val="InformationBlock"/>
                    <p202:designTag name="ARCH:1:VSVAR" val="TitledTextBox"/>
                  </p202:designTagLst>
                </p202:designPr>
              </p:ext>
            </p:extLst>
          </p:nvPr>
        </p:nvSpPr>
        <p:spPr>
          <a:xfrm>
            <a:off x="1093393" y="2187258"/>
            <a:ext cx="7343565" cy="4099242"/>
          </a:xfrm>
        </p:spPr>
        <p:txBody>
          <a:bodyPr>
            <a:normAutofit/>
          </a:bodyPr>
          <a:lstStyle/>
          <a:p>
            <a:pPr marL="0" indent="0">
              <a:lnSpc>
                <a:spcPct val="90000"/>
              </a:lnSpc>
              <a:spcBef>
                <a:spcPts val="2500"/>
              </a:spcBef>
              <a:spcAft>
                <a:spcPts val="600"/>
              </a:spcAft>
              <a:buFont typeface="Arial" panose="020B0604020202020204" pitchFamily="34" charset="0"/>
              <a:buNone/>
            </a:pPr>
            <a:r>
              <a:rPr lang="en-US" sz="1400" b="1"/>
              <a:t>Energetic Costs and Benefits</a:t>
            </a:r>
          </a:p>
          <a:p>
            <a:pPr marL="0" lvl="1" indent="0">
              <a:lnSpc>
                <a:spcPct val="90000"/>
              </a:lnSpc>
              <a:spcAft>
                <a:spcPts val="600"/>
              </a:spcAft>
              <a:buFont typeface="Arial" panose="020B0604020202020204" pitchFamily="34" charset="0"/>
              <a:buNone/>
            </a:pPr>
            <a:r>
              <a:rPr lang="en-US" sz="1400"/>
              <a:t>Brain size evolution balances high energy demands with cognitive advantages, requiring stable energy input or reallocation.</a:t>
            </a:r>
          </a:p>
          <a:p>
            <a:pPr marL="0" indent="0">
              <a:lnSpc>
                <a:spcPct val="90000"/>
              </a:lnSpc>
              <a:spcBef>
                <a:spcPts val="2500"/>
              </a:spcBef>
              <a:spcAft>
                <a:spcPts val="600"/>
              </a:spcAft>
              <a:buFont typeface="Arial" panose="020B0604020202020204" pitchFamily="34" charset="0"/>
              <a:buNone/>
            </a:pPr>
            <a:r>
              <a:rPr lang="en-US" sz="1400" b="1"/>
              <a:t>Broad Research Scope</a:t>
            </a:r>
          </a:p>
          <a:p>
            <a:pPr marL="0" lvl="1" indent="0">
              <a:lnSpc>
                <a:spcPct val="90000"/>
              </a:lnSpc>
              <a:spcAft>
                <a:spcPts val="600"/>
              </a:spcAft>
              <a:buFont typeface="Arial" panose="020B0604020202020204" pitchFamily="34" charset="0"/>
              <a:buNone/>
            </a:pPr>
            <a:r>
              <a:rPr lang="en-US" sz="1400"/>
              <a:t>Future studies should include ectothermic vertebrates and invertebrates to better understand brain evolution across species.</a:t>
            </a:r>
          </a:p>
          <a:p>
            <a:pPr marL="0" indent="0">
              <a:lnSpc>
                <a:spcPct val="90000"/>
              </a:lnSpc>
              <a:spcBef>
                <a:spcPts val="2500"/>
              </a:spcBef>
              <a:spcAft>
                <a:spcPts val="600"/>
              </a:spcAft>
              <a:buFont typeface="Arial" panose="020B0604020202020204" pitchFamily="34" charset="0"/>
              <a:buNone/>
            </a:pPr>
            <a:r>
              <a:rPr lang="en-US" sz="1400" b="1"/>
              <a:t>Functional Brain Regions and Development</a:t>
            </a:r>
          </a:p>
          <a:p>
            <a:pPr marL="0" lvl="1" indent="0">
              <a:lnSpc>
                <a:spcPct val="90000"/>
              </a:lnSpc>
              <a:spcAft>
                <a:spcPts val="600"/>
              </a:spcAft>
              <a:buFont typeface="Arial" panose="020B0604020202020204" pitchFamily="34" charset="0"/>
              <a:buNone/>
            </a:pPr>
            <a:r>
              <a:rPr lang="en-US" sz="1400"/>
              <a:t>Investigate specific brain regions and skill acquisition timing to clarify cognitive adaptations and evolution mechanisms.</a:t>
            </a:r>
          </a:p>
          <a:p>
            <a:pPr marL="0" indent="0">
              <a:lnSpc>
                <a:spcPct val="90000"/>
              </a:lnSpc>
              <a:spcBef>
                <a:spcPts val="2500"/>
              </a:spcBef>
              <a:spcAft>
                <a:spcPts val="600"/>
              </a:spcAft>
              <a:buFont typeface="Arial" panose="020B0604020202020204" pitchFamily="34" charset="0"/>
              <a:buNone/>
            </a:pPr>
            <a:r>
              <a:rPr lang="en-US" sz="1400" b="1"/>
              <a:t>Integrated Ecological Perspectives</a:t>
            </a:r>
          </a:p>
          <a:p>
            <a:pPr marL="0" lvl="1" indent="0">
              <a:lnSpc>
                <a:spcPct val="90000"/>
              </a:lnSpc>
              <a:spcAft>
                <a:spcPts val="600"/>
              </a:spcAft>
              <a:buFont typeface="Arial" panose="020B0604020202020204" pitchFamily="34" charset="0"/>
              <a:buNone/>
            </a:pPr>
            <a:r>
              <a:rPr lang="en-US" sz="1400"/>
              <a:t>A comprehensive approach combining ecological, social, and energetic factors is vital for advancing brain evolution research.</a:t>
            </a:r>
          </a:p>
        </p:txBody>
      </p:sp>
      <p:pic>
        <p:nvPicPr>
          <p:cNvPr id="5" name="Content Placeholder 4" descr="Webinars and Field Event Concepts digital concept">
            <a:extLst>
              <a:ext uri="{FF2B5EF4-FFF2-40B4-BE49-F238E27FC236}">
                <a16:creationId xmlns:a16="http://schemas.microsoft.com/office/drawing/2014/main" id="{EDD1A695-6EF3-4157-BA8A-7C110F0AE444}"/>
              </a:ext>
            </a:extLst>
          </p:cNvPr>
          <p:cNvPicPr>
            <a:picLocks noGrp="1" noChangeAspect="1"/>
          </p:cNvPicPr>
          <p:nvPr>
            <p:ph type="pic" sz="quarter" idx="13"/>
          </p:nvPr>
        </p:nvPicPr>
        <p:blipFill>
          <a:blip r:embed="rId3"/>
          <a:srcRect l="40002" r="30560" b="1"/>
          <a:stretch>
            <a:fillRect/>
          </a:stretch>
        </p:blipFill>
        <p:spPr>
          <a:xfrm>
            <a:off x="8665559" y="10"/>
            <a:ext cx="3526439" cy="6857990"/>
          </a:xfrm>
          <a:prstGeom prst="rect">
            <a:avLst/>
          </a:prstGeom>
          <a:noFill/>
        </p:spPr>
      </p:pic>
    </p:spTree>
    <p:extLst>
      <p:ext uri="{BB962C8B-B14F-4D97-AF65-F5344CB8AC3E}">
        <p14:creationId xmlns:p14="http://schemas.microsoft.com/office/powerpoint/2010/main" val="18901236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Bjorn">
  <a:themeElements>
    <a:clrScheme name="Bjorn">
      <a:dk1>
        <a:srgbClr val="000000"/>
      </a:dk1>
      <a:lt1>
        <a:srgbClr val="FFFFFF"/>
      </a:lt1>
      <a:dk2>
        <a:srgbClr val="003474"/>
      </a:dk2>
      <a:lt2>
        <a:srgbClr val="EFE6EB"/>
      </a:lt2>
      <a:accent1>
        <a:srgbClr val="28AE70"/>
      </a:accent1>
      <a:accent2>
        <a:srgbClr val="AC9E0C"/>
      </a:accent2>
      <a:accent3>
        <a:srgbClr val="EF3475"/>
      </a:accent3>
      <a:accent4>
        <a:srgbClr val="8961F3"/>
      </a:accent4>
      <a:accent5>
        <a:srgbClr val="11ADD3"/>
      </a:accent5>
      <a:accent6>
        <a:srgbClr val="E78813"/>
      </a:accent6>
      <a:hlink>
        <a:srgbClr val="CD45C3"/>
      </a:hlink>
      <a:folHlink>
        <a:srgbClr val="E34E4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 design_Copilot Layouts_win32_SD_V7" id="{D68CBEBD-98F0-4FAF-8687-8614116B2926}" vid="{DBF1F633-2586-48B7-A7E5-6478FA1D81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147B0A-A3D1-43B0-B0BE-D6581D3609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A9D4D66-A82C-4C14-A5CE-108788051B7D}">
  <ds:schemaRefs>
    <ds:schemaRef ds:uri="71af3243-3dd4-4a8d-8c0d-dd76da1f02a5"/>
    <ds:schemaRef ds:uri="http://schemas.microsoft.com/office/2006/documentManagement/types"/>
    <ds:schemaRef ds:uri="http://purl.org/dc/terms/"/>
    <ds:schemaRef ds:uri="http://purl.org/dc/elements/1.1/"/>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purl.org/dc/dcmitype/"/>
    <ds:schemaRef ds:uri="230e9df3-be65-4c73-a93b-d1236ebd677e"/>
    <ds:schemaRef ds:uri="16c05727-aa75-4e4a-9b5f-8a80a1165891"/>
    <ds:schemaRef ds:uri="http://www.w3.org/XML/1998/namespace"/>
  </ds:schemaRefs>
</ds:datastoreItem>
</file>

<file path=customXml/itemProps3.xml><?xml version="1.0" encoding="utf-8"?>
<ds:datastoreItem xmlns:ds="http://schemas.openxmlformats.org/officeDocument/2006/customXml" ds:itemID="{3416ACBC-C288-4FE2-A121-1047B4270A61}">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6958</TotalTime>
  <Words>2460</Words>
  <Application>Microsoft Office PowerPoint</Application>
  <PresentationFormat>Widescreen</PresentationFormat>
  <Paragraphs>100</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Neue Haas Grotesk Text Pro</vt:lpstr>
      <vt:lpstr>System Font Regular</vt:lpstr>
      <vt:lpstr>Bjorn</vt:lpstr>
      <vt:lpstr>The Economics of Brain Size Evolution in Vertebrates</vt:lpstr>
      <vt:lpstr>Introduction</vt:lpstr>
      <vt:lpstr>Overview of brain size variation and evolutionary context</vt:lpstr>
      <vt:lpstr>Evolutionary Hypotheses</vt:lpstr>
      <vt:lpstr>Key hypotheses explaining brain size evolution</vt:lpstr>
      <vt:lpstr>Energetic Costs of Brains</vt:lpstr>
      <vt:lpstr>Metabolic demands and developmental constraints</vt:lpstr>
      <vt:lpstr>Compensatory Strategies</vt:lpstr>
      <vt:lpstr>Mechanisms to offset brain energy costs</vt:lpstr>
      <vt:lpstr>Cognitive Benefits</vt:lpstr>
      <vt:lpstr>Enhanced cognition and adaptive advantages</vt:lpstr>
      <vt:lpstr>Ecological and Social Advantages</vt:lpstr>
      <vt:lpstr>Environmental and social drivers of brain expansion</vt:lpstr>
      <vt:lpstr>Conclusions and Future Directions</vt:lpstr>
      <vt:lpstr>Summary and research outlook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Economics of Brain Size Evolution in Vertebrates</dc:title>
  <dc:creator>Gabriele Baj</dc:creator>
  <cp:lastModifiedBy>GABRIELE BAJ</cp:lastModifiedBy>
  <cp:revision>4</cp:revision>
  <dcterms:created xsi:type="dcterms:W3CDTF">2022-04-13T19:23:35Z</dcterms:created>
  <dcterms:modified xsi:type="dcterms:W3CDTF">2025-09-26T06:41:18Z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