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5" r:id="rId2"/>
    <p:sldId id="286" r:id="rId3"/>
    <p:sldId id="274" r:id="rId4"/>
    <p:sldId id="287" r:id="rId5"/>
    <p:sldId id="288" r:id="rId6"/>
    <p:sldId id="303" r:id="rId7"/>
    <p:sldId id="260" r:id="rId8"/>
    <p:sldId id="259" r:id="rId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E916D3-8CE8-0D8D-8BCD-1C9B982E87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EEF45DD-A783-5431-B2BF-6F1EF8483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1A8FBD1-BC0F-D2F0-A9BF-BB360880C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24/10/2026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CC9A029-336F-DF53-252F-E72D893CB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B240C53-C3DF-FF98-FB80-C260834FF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5954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D32E6B-E6F7-00EA-98CC-25BF444CF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72D4DA-966B-6D36-1723-A20E138F7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DDEC23A-1804-4274-E7A8-CE67368D5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24/10/2026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41EED31-7F05-2CA9-A55A-D74EBF52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51EC824-6374-E8DF-FA63-A49CDDA5B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3138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3B99B9-CAC2-DBD6-A9A5-0320C7729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92DEC15-7A96-B5D8-4B07-DB91A5CF6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32569D8-05CD-7E09-C718-F0208C4B1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24/10/2026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A0BAB8D-F933-2790-EC98-DCAFA210E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FDEF79-5681-9F27-F92F-065605E70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79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2E69E9-860F-4F28-672D-80A009422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941408B-9A46-0030-E92A-58994FC7C7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979C4CE-EC34-CA28-93BE-6E7FE93706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C09EA45-FEE0-7583-9D96-20E3258DC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24/10/2026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1DF0BB9-D4BE-882A-6966-D5C5260DC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ABEE384-E824-5DEA-CC2B-B6A44FD4C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5770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0BCDA3-989F-5D80-639C-AC3E93B92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DD2B4A7-EFA0-7260-BF2B-DFFD4EED1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5AF7881-2836-C32C-AEA4-A6F36051A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3AAFFD3-0E13-2532-93DC-B3FA4ECCEC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D9DECF4-0DB0-B0F9-DC8C-AD651023A0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AE0A8C8-60B0-054A-2243-E53760439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24/10/2026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61AA92F-02C1-5473-9030-BB3E8DD42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B32C9A4-9E28-9F6B-178B-FA1489AB7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8871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C5B65C-1B41-B558-BA9C-9B183E9A4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4ECCD8B-2FC4-8DEC-6F96-FBE4AC9F6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24/10/2026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CC86B28-5085-F5BA-66B1-B459EBE3C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913E71C-99B4-C20A-29B0-4DBD2E37C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2692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7FDEED1-6E0B-6CE9-B6DC-3F09BC5AA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24/10/2026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D5B3F66-FD73-F544-1801-49E4A6167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1F9F57F-D161-6D98-8B58-161183DB1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2553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7F62F6-2959-ECA1-8ADF-8430164B7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07E92BD-6A15-6805-88A2-7B4D8CB92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1A2B5D0-9B60-31FE-7C42-BF3CC41FF5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97A7348-0832-5A0A-6B1E-0754B5625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24/10/2026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B213119-236A-1376-66B5-EBA5CCDAB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37E17F2-0492-6FF1-2AE8-761706E2E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7203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13C4FB-A071-34A0-158E-1D6C46922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996EC7A-041F-1AD9-5BD6-85605DAD32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14B7D6D-116F-C4E7-1826-8779008A12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DB0E4DE-BC51-A4D4-B63E-DEE7670D9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24/10/2026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005A4D0-02FA-72A8-28BC-94438A25C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863EEA6-A09E-CF4E-9C77-4F46BA73C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5540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C0CABC-12D8-9F0D-6B6D-90A66DEBE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154263B-DD25-0F89-3B89-CB431F7EC8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1437374-E697-2BE1-6BD2-1D3C14765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24/10/2026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FF6D3E0-6B2A-3901-C83F-091569901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B2A027B-8784-1B57-312B-A234AB46A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4804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1034C3B-3AA2-925D-C5BF-C03D542499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20BBCD9-DA18-A321-504D-E5252F6F78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6E4D3CC-3A85-48CF-A973-E3346C88C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24/10/2026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1BB50C7-64CB-4D34-6929-476F87F16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D695E7E-FACB-B700-A7B7-D17070B0A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913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5453B6AB-300A-A9CE-A6B9-0EABA4AC2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EF8EA76-36E4-72A8-5A98-3D2AB26497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21A03F-367D-98B5-6A75-88BFAFEFB5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279B7-9D30-4408-B879-192EFAAF0F0F}" type="datetimeFigureOut">
              <a:rPr lang="it-IT" smtClean="0"/>
              <a:t>24/10/2026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445D843-91E1-AD20-2B19-D31BB010FD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8BF03B9-73D4-DCD3-DA8A-323F41775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5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BD9E21-EC8E-4589-BFA2-4EFF4C574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3833"/>
          </a:xfrm>
        </p:spPr>
        <p:txBody>
          <a:bodyPr>
            <a:normAutofit/>
          </a:bodyPr>
          <a:lstStyle/>
          <a:p>
            <a:r>
              <a:rPr lang="it-IT" sz="3200" dirty="0"/>
              <a:t>L’Impero tedesco: istituzioni e forze politiche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6C32CC9-6BEB-40A9-9DDB-6734A23D4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8683"/>
            <a:ext cx="10515600" cy="486828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it-IT" sz="2400" dirty="0"/>
              <a:t>La costituzione del 1871 prevedeva un sistema legislativo articolato nel Bundesrat, rappresentativo dei governi dei 25 Stati federati, e nel Reichstag, eletto a suffragio universale maschile. Il cancelliere rispondeva all’imperatore, non al parlamento</a:t>
            </a:r>
          </a:p>
          <a:p>
            <a:pPr algn="just"/>
            <a:r>
              <a:rPr lang="it-IT" sz="2400" dirty="0"/>
              <a:t>Il Partito socialdemocratico (SPD) rappresentava soprattutto il movimento operaio tedesco. Karl Kautsky, principale teorico marxista del partito, difendeva l’ortodossia marxista, mentre l’SPD perseguiva nella pratica anche obiettivi di riforma</a:t>
            </a:r>
          </a:p>
          <a:p>
            <a:pPr algn="just"/>
            <a:r>
              <a:rPr lang="it-IT" sz="2400" dirty="0"/>
              <a:t>La corrente revisionista di Eduard Bernstein sosteneva la possibilità di una trasformazione graduale del capitalismo attraverso riforme democratiche e sociali</a:t>
            </a:r>
          </a:p>
          <a:p>
            <a:pPr algn="just"/>
            <a:r>
              <a:rPr lang="it-IT" sz="2400" dirty="0"/>
              <a:t>Il Partito nazional-liberale, espressione soprattutto della borghesia industriale e finanziaria, sosteneva lo sviluppo economico e, sostanzialmente, la politica di Bismarck</a:t>
            </a:r>
          </a:p>
          <a:p>
            <a:pPr algn="just"/>
            <a:r>
              <a:rPr lang="it-IT" sz="2400" dirty="0"/>
              <a:t>I conservatori erano radicati soprattutto nell’aristocrazia terriera prussiana e difendevano l’ordine monarchico e tradizionale</a:t>
            </a:r>
          </a:p>
          <a:p>
            <a:pPr algn="just"/>
            <a:r>
              <a:rPr lang="it-IT" sz="2400" dirty="0"/>
              <a:t>Il Zentrum rappresentava politicamente il mondo cattolico tedesco, difendendone gli interessi religiosi e istituzionali</a:t>
            </a:r>
          </a:p>
        </p:txBody>
      </p:sp>
    </p:spTree>
    <p:extLst>
      <p:ext uri="{BB962C8B-B14F-4D97-AF65-F5344CB8AC3E}">
        <p14:creationId xmlns:p14="http://schemas.microsoft.com/office/powerpoint/2010/main" val="1372290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5D9BF22-EF69-451B-AB1D-8E03CD4F5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52614"/>
          </a:xfrm>
        </p:spPr>
        <p:txBody>
          <a:bodyPr>
            <a:normAutofit/>
          </a:bodyPr>
          <a:lstStyle/>
          <a:p>
            <a:pPr algn="ctr"/>
            <a:r>
              <a:rPr lang="it-IT" sz="3200" dirty="0"/>
              <a:t>Dalla Prussia all’Impero tedesco</a:t>
            </a:r>
          </a:p>
        </p:txBody>
      </p:sp>
      <p:pic>
        <p:nvPicPr>
          <p:cNvPr id="1026" name="Picture 2" descr="Prussia nell'Enciclopedia Treccani">
            <a:extLst>
              <a:ext uri="{FF2B5EF4-FFF2-40B4-BE49-F238E27FC236}">
                <a16:creationId xmlns:a16="http://schemas.microsoft.com/office/drawing/2014/main" id="{AE1250A3-CF6B-4913-A8F5-10542D770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227" y="1623576"/>
            <a:ext cx="6134100" cy="4576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183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4D36215-CFD2-411B-9C74-44CBE4B311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5110" y="595618"/>
            <a:ext cx="10476138" cy="679509"/>
          </a:xfrm>
        </p:spPr>
        <p:txBody>
          <a:bodyPr>
            <a:normAutofit/>
          </a:bodyPr>
          <a:lstStyle/>
          <a:p>
            <a:pPr algn="just"/>
            <a:r>
              <a:rPr lang="it-IT" sz="3200" dirty="0"/>
              <a:t>La politica del cancelliere tedesco Bismarck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5182E30-25DE-4DB4-B799-B019306422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5110" y="1627464"/>
            <a:ext cx="10599576" cy="4462943"/>
          </a:xfrm>
        </p:spPr>
        <p:txBody>
          <a:bodyPr>
            <a:normAutofit fontScale="70000" lnSpcReduction="20000"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3400" dirty="0"/>
              <a:t>Politica interna: Kulturkampf contro la Chiesa cattolica e il Zentrum; dal 1878 legislazione antisocialista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3400" dirty="0"/>
              <a:t>Svolta protezionistica (1879): dazi doganali a tutela della grande industria e della proprietà agraria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3400" dirty="0"/>
              <a:t>Politiche sociali: introduzione delle assicurazioni per malattia, infortuni e vecchiaia, anche per integrare la classe operaia nello Stato e sottrarre consensi alla SPD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3400" dirty="0"/>
              <a:t>Politica estera: consolidare l’assetto europeo del 1871, isolando la Francia ed evitando un’alleanza franco-russa. Lega dei tre imperatori (1873), Duplice Alleanza con l’Austria-Ungheria (1879), Triplice Alleanza con Austria-Ungheria e Italia (1882), trattato di controassicurazione con la Russia (1887)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3400" dirty="0"/>
              <a:t>Politica coloniale: Conferenza di Berlino (1884-85) per regolamentare la competizione coloniale in Africa ed evitare conflitti tra le potenze europee</a:t>
            </a:r>
          </a:p>
          <a:p>
            <a:pPr algn="just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18374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F6A467-BC1D-47BE-A962-2B97377DA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6435"/>
          </a:xfrm>
        </p:spPr>
        <p:txBody>
          <a:bodyPr>
            <a:normAutofit/>
          </a:bodyPr>
          <a:lstStyle/>
          <a:p>
            <a:pPr algn="ctr"/>
            <a:r>
              <a:rPr lang="it-IT" sz="2800" dirty="0"/>
              <a:t>L’imperialismo europeo in Africa</a:t>
            </a:r>
          </a:p>
        </p:txBody>
      </p:sp>
      <p:pic>
        <p:nvPicPr>
          <p:cNvPr id="1026" name="Picture 2" descr="The Partition of Africa">
            <a:extLst>
              <a:ext uri="{FF2B5EF4-FFF2-40B4-BE49-F238E27FC236}">
                <a16:creationId xmlns:a16="http://schemas.microsoft.com/office/drawing/2014/main" id="{D93A89AB-FB8A-4593-97E0-E94587BAC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525" y="941560"/>
            <a:ext cx="6264950" cy="5211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7878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5A1563-2190-47D9-B0CD-C9E5CAC57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8565" y="721454"/>
            <a:ext cx="10427516" cy="704674"/>
          </a:xfrm>
        </p:spPr>
        <p:txBody>
          <a:bodyPr>
            <a:normAutofit/>
          </a:bodyPr>
          <a:lstStyle/>
          <a:p>
            <a:pPr algn="just"/>
            <a:r>
              <a:rPr lang="it-IT" sz="3200" dirty="0"/>
              <a:t>Politica interna ed estera della Germania di Guglielmo II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A213D3E-790B-4ABF-9398-7F669A7AA2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2455" y="1837189"/>
            <a:ext cx="10201013" cy="4362275"/>
          </a:xfrm>
        </p:spPr>
        <p:txBody>
          <a:bodyPr>
            <a:normAutofit fontScale="92500"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Guglielmo II, imperatore dal 1888, allontana Bismarck (1890) e imprime una progressiva svolta alla politica interna ed estera tedesca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Politica interna: mancato rinnovo delle leggi antisocialiste (1890), rafforzamento del nazionalismo e mobilitazione delle masse a sostegno della potenza imperiale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Politica estera: progressivo abbandono del sistema diplomatico bismarckiano e affermazione della </a:t>
            </a:r>
            <a:r>
              <a:rPr lang="it-IT" dirty="0" err="1"/>
              <a:t>Weltpolitik</a:t>
            </a:r>
            <a:r>
              <a:rPr lang="it-IT" dirty="0"/>
              <a:t>, politica di espansione mondiale accompagnata da una crescente rivalità con Gran Bretagna e Francia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Trasformazione degli equilibri europei: alla Triplice Alleanza (1882), costituita sotto Bismarck, si affiancano progressivamente l’alleanza franco-russa (1894), l’intesa cordiale anglo-francese (1904) e l’accordo anglo-russo (1907), che completa la Triplice Intesa</a:t>
            </a:r>
          </a:p>
          <a:p>
            <a:pPr algn="just"/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27058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45F8E6-0001-4FAA-8AB2-8BCEFFA36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1703"/>
          </a:xfrm>
        </p:spPr>
        <p:txBody>
          <a:bodyPr>
            <a:normAutofit/>
          </a:bodyPr>
          <a:lstStyle/>
          <a:p>
            <a:r>
              <a:rPr lang="it-IT" sz="3200" dirty="0"/>
              <a:t>L’Impero austro-ungarico tra Otto e Novecento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415F059-A4FB-4F1A-AB71-7E506CEF4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0325"/>
            <a:ext cx="10515600" cy="4936637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it-IT" dirty="0"/>
              <a:t>In </a:t>
            </a:r>
            <a:r>
              <a:rPr lang="it-IT" dirty="0" err="1"/>
              <a:t>Cisleitania</a:t>
            </a:r>
            <a:r>
              <a:rPr lang="it-IT" dirty="0"/>
              <a:t> il governo Taaffe amplia il suffragio (1882), attua riforme sociali, contrasta il movimento socialista e favorisce un’apertura verso le nazionalità slave, soprattutto cechi e polacchi</a:t>
            </a:r>
          </a:p>
          <a:p>
            <a:pPr algn="just"/>
            <a:r>
              <a:rPr lang="it-IT" dirty="0"/>
              <a:t>Crescita dell’antisemitismo, soprattutto del Partito cristiano-sociale di Karl </a:t>
            </a:r>
            <a:r>
              <a:rPr lang="it-IT" dirty="0" err="1"/>
              <a:t>Lueger</a:t>
            </a:r>
            <a:r>
              <a:rPr lang="it-IT" dirty="0"/>
              <a:t> e nel pangermanismo radicale di Georg von </a:t>
            </a:r>
            <a:r>
              <a:rPr lang="it-IT" dirty="0" err="1"/>
              <a:t>Schönerer</a:t>
            </a:r>
            <a:endParaRPr lang="it-IT" dirty="0"/>
          </a:p>
          <a:p>
            <a:pPr algn="just"/>
            <a:r>
              <a:rPr lang="it-IT" dirty="0"/>
              <a:t>Al congresso di </a:t>
            </a:r>
            <a:r>
              <a:rPr lang="it-IT" dirty="0" err="1"/>
              <a:t>Brünn</a:t>
            </a:r>
            <a:r>
              <a:rPr lang="it-IT" dirty="0"/>
              <a:t> (1899) la socialdemocrazia austriaca propone la trasformazione della </a:t>
            </a:r>
            <a:r>
              <a:rPr lang="it-IT" dirty="0" err="1"/>
              <a:t>Cisleitania</a:t>
            </a:r>
            <a:r>
              <a:rPr lang="it-IT" dirty="0"/>
              <a:t> in uno Stato federale delle nazionalità</a:t>
            </a:r>
          </a:p>
          <a:p>
            <a:pPr algn="just"/>
            <a:r>
              <a:rPr lang="it-IT" dirty="0"/>
              <a:t>Introduzione del suffragio universale maschile in </a:t>
            </a:r>
            <a:r>
              <a:rPr lang="it-IT" dirty="0" err="1"/>
              <a:t>Cisleitania</a:t>
            </a:r>
            <a:r>
              <a:rPr lang="it-IT" dirty="0"/>
              <a:t> (1907): rafforzamento dei partiti di massa, senza superare i conflitti nazionali</a:t>
            </a:r>
          </a:p>
          <a:p>
            <a:pPr algn="just"/>
            <a:r>
              <a:rPr lang="it-IT" dirty="0"/>
              <a:t>In </a:t>
            </a:r>
            <a:r>
              <a:rPr lang="it-IT" dirty="0" err="1"/>
              <a:t>Transleitania</a:t>
            </a:r>
            <a:r>
              <a:rPr lang="it-IT" dirty="0"/>
              <a:t> il governo di Kálmán Tisza (1875-1890) difende gli interessi delle élite magiare e accentua la politica di </a:t>
            </a:r>
            <a:r>
              <a:rPr lang="it-IT" dirty="0" err="1"/>
              <a:t>magiarizzazione</a:t>
            </a:r>
            <a:r>
              <a:rPr lang="it-IT" dirty="0"/>
              <a:t> delle minoranze nazionali</a:t>
            </a:r>
          </a:p>
          <a:p>
            <a:pPr algn="just"/>
            <a:r>
              <a:rPr lang="it-IT" dirty="0"/>
              <a:t>Nel 1882 costituzione della Triplice Alleanza con l’Impero tedesco e il Regno d’Italia</a:t>
            </a:r>
          </a:p>
          <a:p>
            <a:pPr algn="just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72770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80A9FA-C588-4A62-AE0A-4D8C48129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2831"/>
          </a:xfrm>
        </p:spPr>
        <p:txBody>
          <a:bodyPr>
            <a:normAutofit/>
          </a:bodyPr>
          <a:lstStyle/>
          <a:p>
            <a:r>
              <a:rPr lang="it-IT" sz="3200" dirty="0"/>
              <a:t>La situazione politica in Europa sud-orientale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A3C924E-015C-4CE9-B9A3-524188FD9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1571"/>
            <a:ext cx="10515600" cy="493539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it-IT" dirty="0"/>
              <a:t>Tra la fine dell’Ottocento e l’inizio del Novecento, in Grecia, Romania, Serbia, Bulgaria e Montenegro si consolidano, con caratteristiche differenti, sistemi monarchico-costituzionali, caratterizzati dalla competizione tra partiti ed élite politiche e da una partecipazione popolare ancora limitata</a:t>
            </a:r>
          </a:p>
          <a:p>
            <a:pPr algn="just"/>
            <a:r>
              <a:rPr lang="it-IT" dirty="0"/>
              <a:t>Partiti liberali: riferimento ai modelli costituzionali occidentali, modernizzazione dello Stato e dell’economia, talvolta attraverso politiche protezionistiche</a:t>
            </a:r>
          </a:p>
          <a:p>
            <a:pPr algn="just"/>
            <a:r>
              <a:rPr lang="it-IT" dirty="0"/>
              <a:t>Partiti conservatori: difesa degli ordinamenti sociali tradizionali, degli interessi della grande proprietà terriera e del ruolo delle élite</a:t>
            </a:r>
          </a:p>
          <a:p>
            <a:pPr algn="just"/>
            <a:r>
              <a:rPr lang="it-IT" dirty="0"/>
              <a:t>Movimenti contadini e </a:t>
            </a:r>
            <a:r>
              <a:rPr lang="it-IT" dirty="0" err="1"/>
              <a:t>agraristi</a:t>
            </a:r>
            <a:r>
              <a:rPr lang="it-IT" dirty="0"/>
              <a:t>: valorizzazione del mondo rurale, richiesta di maggiore rappresentanza politica e, in alcuni casi, di riforme agrarie</a:t>
            </a:r>
          </a:p>
          <a:p>
            <a:pPr algn="just"/>
            <a:r>
              <a:rPr lang="it-IT" dirty="0"/>
              <a:t>Persistenza di pratiche clientelari e influenza della monarchia: il funzionamento dei sistemi parlamentari rimane condizionato dal peso delle élite e dall’intervento dei sovrani</a:t>
            </a:r>
          </a:p>
        </p:txBody>
      </p:sp>
    </p:spTree>
    <p:extLst>
      <p:ext uri="{BB962C8B-B14F-4D97-AF65-F5344CB8AC3E}">
        <p14:creationId xmlns:p14="http://schemas.microsoft.com/office/powerpoint/2010/main" val="460672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2E6282-370A-4DB7-A1DB-246F5CE3E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8332"/>
          </a:xfrm>
        </p:spPr>
        <p:txBody>
          <a:bodyPr>
            <a:normAutofit/>
          </a:bodyPr>
          <a:lstStyle/>
          <a:p>
            <a:r>
              <a:rPr lang="it-IT" sz="3200" dirty="0"/>
              <a:t>Le guerre balcaniche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5C3F2DF-B659-4682-969D-B17F9B732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7072"/>
            <a:ext cx="10515600" cy="4859891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it-IT" dirty="0"/>
              <a:t>La guerra italo-turca (1911-12) evidenzia la debolezza dell’Impero ottomano e favorisce la coalizione degli Stati balcanici, interessati alla conquista degli ultimi territori ottomani in Europa, soprattutto in Macedonia</a:t>
            </a:r>
          </a:p>
          <a:p>
            <a:pPr algn="just"/>
            <a:r>
              <a:rPr lang="it-IT" dirty="0"/>
              <a:t>Prima guerra balcanica (1912-13): la Lega balcanica (Bulgaria, Serbia, Grecia e Montenegro) sconfigge l’Impero ottomano, che perde quasi tutti i suoi possedimenti europei (trattato di Londra, maggio 1913)</a:t>
            </a:r>
          </a:p>
          <a:p>
            <a:pPr algn="just"/>
            <a:r>
              <a:rPr lang="it-IT" dirty="0"/>
              <a:t>Seconda guerra balcanica (1913): la Bulgaria, insoddisfatta della spartizione della Macedonia, attacca Serbia e Grecia, ma viene sconfitta anche grazie all’intervento della Romania e dell’Impero ottomano. La Romania ottiene la Dobrugia meridionale e gli ottomani riconquistano Adrianopoli e parte della Tracia orientale (trattati di Bucarest e Costantinopoli, 1913)</a:t>
            </a:r>
          </a:p>
          <a:p>
            <a:pPr algn="just"/>
            <a:r>
              <a:rPr lang="it-IT" dirty="0"/>
              <a:t>Questione albanese: le grandi potenze riconoscono nel 1913 l’indipendenza dell’Albania, proclamata nel 1912, e designano come principe Guglielmo di Wied, insediatosi nel 1914</a:t>
            </a:r>
          </a:p>
        </p:txBody>
      </p:sp>
    </p:spTree>
    <p:extLst>
      <p:ext uri="{BB962C8B-B14F-4D97-AF65-F5344CB8AC3E}">
        <p14:creationId xmlns:p14="http://schemas.microsoft.com/office/powerpoint/2010/main" val="3437444433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850</Words>
  <Application>Microsoft Office PowerPoint</Application>
  <PresentationFormat>Widescreen</PresentationFormat>
  <Paragraphs>39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1_Tema di Office</vt:lpstr>
      <vt:lpstr>L’Impero tedesco: istituzioni e forze politiche</vt:lpstr>
      <vt:lpstr>Dalla Prussia all’Impero tedesco</vt:lpstr>
      <vt:lpstr>La politica del cancelliere tedesco Bismarck</vt:lpstr>
      <vt:lpstr>L’imperialismo europeo in Africa</vt:lpstr>
      <vt:lpstr>Politica interna ed estera della Germania di Guglielmo II</vt:lpstr>
      <vt:lpstr>L’Impero austro-ungarico tra Otto e Novecento</vt:lpstr>
      <vt:lpstr>La situazione politica in Europa sud-orientale</vt:lpstr>
      <vt:lpstr>Le guerre balcaniche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SANTORO STEFANO</dc:creator>
  <cp:lastModifiedBy>SANTORO STEFANO</cp:lastModifiedBy>
  <cp:revision>1</cp:revision>
  <dcterms:created xsi:type="dcterms:W3CDTF">2026-10-24T07:15:55Z</dcterms:created>
  <dcterms:modified xsi:type="dcterms:W3CDTF">2026-10-24T07:16:46Z</dcterms:modified>
</cp:coreProperties>
</file>