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84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97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80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87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57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84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15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1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22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155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448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126B41D-2893-460A-8CDC-E097D120F43B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17EB3B9-B1F9-41E6-8EE6-15379E1EF7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35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II LEZIONE</a:t>
            </a:r>
            <a:br>
              <a:rPr lang="it-IT" dirty="0"/>
            </a:br>
            <a:r>
              <a:rPr lang="it-IT" dirty="0"/>
              <a:t>7 NOVEMBRE 2016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LETTERATURA FRANCESE III (I MODULO-C.MANSUETO)</a:t>
            </a:r>
          </a:p>
        </p:txBody>
      </p:sp>
    </p:spTree>
    <p:extLst>
      <p:ext uri="{BB962C8B-B14F-4D97-AF65-F5344CB8AC3E}">
        <p14:creationId xmlns:p14="http://schemas.microsoft.com/office/powerpoint/2010/main" val="372067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LA CRISE DU ROMAN: </a:t>
            </a:r>
            <a:r>
              <a:rPr lang="fr-FR" sz="3200" dirty="0"/>
              <a:t>À LA RECHERCHE D’UNE IDENTITÉ NOUVELLE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RÉCIT POÉTIQUE: 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/>
              <a:t>Le </a:t>
            </a:r>
            <a:r>
              <a:rPr lang="it-IT" i="1" dirty="0" err="1"/>
              <a:t>Grand</a:t>
            </a:r>
            <a:r>
              <a:rPr lang="it-IT" i="1" dirty="0"/>
              <a:t> </a:t>
            </a:r>
            <a:r>
              <a:rPr lang="it-IT" i="1" dirty="0" err="1"/>
              <a:t>Meaulnes</a:t>
            </a:r>
            <a:r>
              <a:rPr lang="it-IT" i="1" dirty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err="1"/>
              <a:t>Les</a:t>
            </a:r>
            <a:r>
              <a:rPr lang="it-IT" i="1" dirty="0"/>
              <a:t> Enfants </a:t>
            </a:r>
            <a:r>
              <a:rPr lang="it-IT" i="1" dirty="0" err="1"/>
              <a:t>terribles</a:t>
            </a:r>
            <a:r>
              <a:rPr lang="it-IT" i="1" dirty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/>
              <a:t>Le </a:t>
            </a:r>
            <a:r>
              <a:rPr lang="it-IT" i="1" dirty="0" err="1"/>
              <a:t>Diable</a:t>
            </a:r>
            <a:r>
              <a:rPr lang="it-IT" i="1" dirty="0"/>
              <a:t> </a:t>
            </a:r>
            <a:r>
              <a:rPr lang="it-IT" i="1" dirty="0" err="1"/>
              <a:t>au</a:t>
            </a:r>
            <a:r>
              <a:rPr lang="it-IT" i="1" dirty="0"/>
              <a:t> </a:t>
            </a:r>
            <a:r>
              <a:rPr lang="it-IT" i="1" dirty="0" err="1"/>
              <a:t>corps</a:t>
            </a:r>
            <a:r>
              <a:rPr lang="it-IT" i="1" dirty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err="1"/>
              <a:t>Les</a:t>
            </a:r>
            <a:r>
              <a:rPr lang="it-IT" i="1" dirty="0"/>
              <a:t> </a:t>
            </a:r>
            <a:r>
              <a:rPr lang="it-IT" dirty="0" err="1"/>
              <a:t>romans</a:t>
            </a:r>
            <a:r>
              <a:rPr lang="it-IT" i="1" dirty="0"/>
              <a:t> </a:t>
            </a:r>
            <a:r>
              <a:rPr lang="it-IT" dirty="0"/>
              <a:t>de</a:t>
            </a:r>
            <a:r>
              <a:rPr lang="it-IT" i="1" dirty="0"/>
              <a:t> </a:t>
            </a:r>
            <a:r>
              <a:rPr lang="it-IT" dirty="0"/>
              <a:t>Colette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  <a:p>
            <a:r>
              <a:rPr lang="it-IT" dirty="0"/>
              <a:t>LE MONOOGUE INTÉRIEUR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err="1"/>
              <a:t>Les</a:t>
            </a:r>
            <a:r>
              <a:rPr lang="it-IT" i="1" dirty="0"/>
              <a:t> </a:t>
            </a:r>
            <a:r>
              <a:rPr lang="it-IT" i="1" dirty="0" err="1"/>
              <a:t>Lauriers</a:t>
            </a:r>
            <a:r>
              <a:rPr lang="it-IT" i="1" dirty="0"/>
              <a:t> </a:t>
            </a:r>
            <a:r>
              <a:rPr lang="it-IT" i="1" dirty="0" err="1"/>
              <a:t>sont</a:t>
            </a:r>
            <a:r>
              <a:rPr lang="it-IT" i="1" dirty="0"/>
              <a:t> </a:t>
            </a:r>
            <a:r>
              <a:rPr lang="it-IT" i="1" dirty="0" err="1"/>
              <a:t>coupés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8243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Marcel Proust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/>
              <a:t>À la </a:t>
            </a:r>
            <a:r>
              <a:rPr lang="it-IT" i="1" dirty="0" err="1"/>
              <a:t>recherche</a:t>
            </a:r>
            <a:r>
              <a:rPr lang="it-IT" i="1" dirty="0"/>
              <a:t> </a:t>
            </a:r>
            <a:r>
              <a:rPr lang="it-IT" i="1" dirty="0" err="1"/>
              <a:t>du</a:t>
            </a:r>
            <a:r>
              <a:rPr lang="it-IT" i="1" dirty="0"/>
              <a:t> </a:t>
            </a:r>
            <a:r>
              <a:rPr lang="it-IT" i="1" dirty="0" err="1"/>
              <a:t>temps</a:t>
            </a:r>
            <a:r>
              <a:rPr lang="it-IT" i="1" dirty="0"/>
              <a:t> </a:t>
            </a:r>
            <a:r>
              <a:rPr lang="it-IT" i="1" dirty="0" err="1"/>
              <a:t>perdu</a:t>
            </a:r>
            <a:endParaRPr lang="it-IT" i="1" dirty="0"/>
          </a:p>
          <a:p>
            <a:endParaRPr lang="it-IT" i="1" dirty="0"/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Le «</a:t>
            </a:r>
            <a:r>
              <a:rPr lang="it-IT" dirty="0" err="1"/>
              <a:t>moi</a:t>
            </a:r>
            <a:r>
              <a:rPr lang="it-IT" dirty="0"/>
              <a:t> </a:t>
            </a:r>
            <a:r>
              <a:rPr lang="it-IT" dirty="0" err="1"/>
              <a:t>biographique</a:t>
            </a:r>
            <a:r>
              <a:rPr lang="it-IT" dirty="0"/>
              <a:t>» et le «</a:t>
            </a:r>
            <a:r>
              <a:rPr lang="it-IT" dirty="0" err="1"/>
              <a:t>moi</a:t>
            </a:r>
            <a:r>
              <a:rPr lang="it-IT" dirty="0"/>
              <a:t> </a:t>
            </a:r>
            <a:r>
              <a:rPr lang="it-IT" dirty="0" err="1"/>
              <a:t>créateur</a:t>
            </a:r>
            <a:r>
              <a:rPr lang="it-IT" dirty="0"/>
              <a:t>»;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La </a:t>
            </a:r>
            <a:r>
              <a:rPr lang="it-IT" dirty="0" err="1"/>
              <a:t>composition</a:t>
            </a:r>
            <a:r>
              <a:rPr lang="it-IT" dirty="0"/>
              <a:t> de l’</a:t>
            </a:r>
            <a:r>
              <a:rPr lang="it-IT" dirty="0" err="1"/>
              <a:t>œuvre</a:t>
            </a:r>
            <a:r>
              <a:rPr lang="it-IT" dirty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L’histoire;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err="1"/>
              <a:t>Les</a:t>
            </a:r>
            <a:r>
              <a:rPr lang="it-IT" dirty="0"/>
              <a:t> «</a:t>
            </a:r>
            <a:r>
              <a:rPr lang="it-IT" dirty="0" err="1"/>
              <a:t>signes</a:t>
            </a:r>
            <a:r>
              <a:rPr lang="it-IT" dirty="0"/>
              <a:t>» (</a:t>
            </a:r>
            <a:r>
              <a:rPr lang="it-IT" dirty="0" err="1"/>
              <a:t>G.Deleuze</a:t>
            </a:r>
            <a:r>
              <a:rPr lang="it-IT" dirty="0"/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figures</a:t>
            </a:r>
            <a:r>
              <a:rPr lang="it-IT" dirty="0"/>
              <a:t> de </a:t>
            </a:r>
            <a:r>
              <a:rPr lang="it-IT" dirty="0" err="1"/>
              <a:t>l’analogie</a:t>
            </a:r>
            <a:r>
              <a:rPr lang="it-IT" dirty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La </a:t>
            </a:r>
            <a:r>
              <a:rPr lang="it-IT" dirty="0" err="1"/>
              <a:t>finalité</a:t>
            </a:r>
            <a:r>
              <a:rPr lang="it-IT" dirty="0"/>
              <a:t> de la </a:t>
            </a:r>
            <a:r>
              <a:rPr lang="it-IT" dirty="0" err="1"/>
              <a:t>littérature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0635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pone">
  <a:themeElements>
    <a:clrScheme name="Sapone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p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pon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TM03457510[[fn=Sapone]]</Template>
  <TotalTime>22</TotalTime>
  <Words>91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Sapone</vt:lpstr>
      <vt:lpstr>II LEZIONE 7 NOVEMBRE 2016</vt:lpstr>
      <vt:lpstr>LA CRISE DU ROMAN: À LA RECHERCHE D’UNE IDENTITÉ NOUVELLE</vt:lpstr>
      <vt:lpstr>Marcel Proust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LEZIONE 7 NOVEMBRE 2016</dc:title>
  <dc:creator>claudia mansueto</dc:creator>
  <cp:lastModifiedBy>claudia mansueto</cp:lastModifiedBy>
  <cp:revision>4</cp:revision>
  <dcterms:created xsi:type="dcterms:W3CDTF">2016-11-07T08:48:53Z</dcterms:created>
  <dcterms:modified xsi:type="dcterms:W3CDTF">2016-11-07T09:40:51Z</dcterms:modified>
</cp:coreProperties>
</file>