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6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0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06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990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383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827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236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783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579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98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71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51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71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50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73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27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37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08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57337E-6DF1-4691-9D92-0CABFA10111E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8F653-AC40-444B-87D9-4903C5A63028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3387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Lezione</a:t>
            </a:r>
            <a:r>
              <a:rPr lang="fr-FR" dirty="0" smtClean="0"/>
              <a:t> 14 novembre</a:t>
            </a:r>
            <a:endParaRPr lang="fr-FR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56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ANDRÉ GIDE:</a:t>
            </a:r>
            <a:br>
              <a:rPr lang="fr-FR" dirty="0" smtClean="0"/>
            </a:br>
            <a:r>
              <a:rPr lang="fr-FR" sz="1800" dirty="0" smtClean="0"/>
              <a:t>L’EXPERIENCE AFRICAINE;</a:t>
            </a:r>
            <a:br>
              <a:rPr lang="fr-FR" sz="1800" dirty="0" smtClean="0"/>
            </a:br>
            <a:r>
              <a:rPr lang="fr-FR" sz="1800" dirty="0" smtClean="0"/>
              <a:t>LA </a:t>
            </a:r>
            <a:r>
              <a:rPr lang="fr-FR" sz="1800" i="1" dirty="0" smtClean="0"/>
              <a:t>MYSE EN ABÎME </a:t>
            </a:r>
            <a:r>
              <a:rPr lang="fr-FR" sz="1800" dirty="0" smtClean="0"/>
              <a:t>ROMANESQUE;</a:t>
            </a:r>
            <a:br>
              <a:rPr lang="fr-FR" sz="1800" dirty="0" smtClean="0"/>
            </a:br>
            <a:r>
              <a:rPr lang="fr-FR" sz="1800" dirty="0" smtClean="0"/>
              <a:t>LES GENRES: LA SOTIE, LE RÉCIT, LE ROMAN;</a:t>
            </a:r>
            <a:br>
              <a:rPr lang="fr-FR" sz="1800" dirty="0" smtClean="0"/>
            </a:br>
            <a:r>
              <a:rPr lang="fr-FR" sz="1800" dirty="0" smtClean="0"/>
              <a:t>L’IDENTITÉ DU ROMAN ET SA MISSION LITTÉRAIRE.</a:t>
            </a:r>
            <a:br>
              <a:rPr lang="fr-FR" sz="1800" dirty="0" smtClean="0"/>
            </a:br>
            <a:endParaRPr lang="fr-FR" sz="1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0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Théâtre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Entre naturalisme et symbolisme</a:t>
            </a:r>
            <a:endParaRPr lang="fr-FR" dirty="0"/>
          </a:p>
          <a:p>
            <a:r>
              <a:rPr lang="fr-FR" dirty="0" smtClean="0"/>
              <a:t>Les auteurs les plus importants de cette période: Feydeau, Courteline, Bataille, Bernstein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867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1085335"/>
          </a:xfrm>
        </p:spPr>
        <p:txBody>
          <a:bodyPr/>
          <a:lstStyle/>
          <a:p>
            <a:r>
              <a:rPr lang="fr-FR" sz="3600" dirty="0" smtClean="0"/>
              <a:t>LE ROMAN: DES ANNÉES ‘30 À LA DEUXIÈME GUERRE MONDIALE</a:t>
            </a:r>
            <a:endParaRPr lang="fr-FR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54955" y="2953265"/>
            <a:ext cx="8825658" cy="3645243"/>
          </a:xfrm>
        </p:spPr>
        <p:txBody>
          <a:bodyPr/>
          <a:lstStyle/>
          <a:p>
            <a:r>
              <a:rPr lang="fr-FR" dirty="0" smtClean="0"/>
              <a:t>Le roman de la société </a:t>
            </a:r>
            <a:r>
              <a:rPr lang="fr-FR" i="1" dirty="0" smtClean="0"/>
              <a:t>(LES THIBAULT; LES HOMMES DE BONNE </a:t>
            </a:r>
            <a:r>
              <a:rPr lang="fr-FR" i="1" dirty="0" err="1" smtClean="0"/>
              <a:t>VOLONTé</a:t>
            </a:r>
            <a:r>
              <a:rPr lang="fr-FR" i="1" dirty="0" smtClean="0"/>
              <a:t>);</a:t>
            </a:r>
          </a:p>
          <a:p>
            <a:r>
              <a:rPr lang="fr-FR" dirty="0" err="1" smtClean="0"/>
              <a:t>FRANçOIS</a:t>
            </a:r>
            <a:r>
              <a:rPr lang="fr-FR" dirty="0" smtClean="0"/>
              <a:t> MAURIAC;</a:t>
            </a:r>
          </a:p>
          <a:p>
            <a:r>
              <a:rPr lang="fr-FR" dirty="0" err="1" smtClean="0"/>
              <a:t>ANDRé</a:t>
            </a:r>
            <a:r>
              <a:rPr lang="fr-FR" dirty="0" smtClean="0"/>
              <a:t> MALRAUX, </a:t>
            </a:r>
            <a:r>
              <a:rPr lang="fr-FR" i="1" dirty="0" smtClean="0"/>
              <a:t>LA CONDITION HUMAINE.</a:t>
            </a:r>
            <a:endParaRPr lang="fr-FR" dirty="0" smtClean="0"/>
          </a:p>
          <a:p>
            <a:endParaRPr lang="fr-FR" i="1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5825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65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Ione</vt:lpstr>
      <vt:lpstr>Lezione 14 novembre</vt:lpstr>
      <vt:lpstr>ANDRÉ GIDE: L’EXPERIENCE AFRICAINE; LA MYSE EN ABÎME ROMANESQUE; LES GENRES: LA SOTIE, LE RÉCIT, LE ROMAN; L’IDENTITÉ DU ROMAN ET SA MISSION LITTÉRAIRE. </vt:lpstr>
      <vt:lpstr>Le Théâtre</vt:lpstr>
      <vt:lpstr>LE ROMAN: DES ANNÉES ‘30 À LA DEUXIÈME GUERRE MONDIALE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14 novembre</dc:title>
  <dc:creator>Proprietario</dc:creator>
  <cp:lastModifiedBy>Proprietario</cp:lastModifiedBy>
  <cp:revision>3</cp:revision>
  <dcterms:created xsi:type="dcterms:W3CDTF">2016-11-14T09:34:56Z</dcterms:created>
  <dcterms:modified xsi:type="dcterms:W3CDTF">2016-11-14T09:57:16Z</dcterms:modified>
</cp:coreProperties>
</file>