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6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4FC777-12A3-4648-B733-2E0336182532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F897E8A-A0CB-4461-B67A-EDB63E2FEE56}">
      <dgm:prSet phldrT="[Testo]" custT="1"/>
      <dgm:spPr/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JEAN-PAUL SARTRE</a:t>
          </a:r>
          <a:endParaRPr lang="fr-FR" sz="1200" b="1" dirty="0">
            <a:solidFill>
              <a:schemeClr val="tx1"/>
            </a:solidFill>
          </a:endParaRPr>
        </a:p>
      </dgm:t>
    </dgm:pt>
    <dgm:pt modelId="{6B42A140-3C0C-4D3A-966D-3518E46EA28E}" type="parTrans" cxnId="{495DF4A9-1B2D-4018-B45A-D41E3DE3502A}">
      <dgm:prSet/>
      <dgm:spPr/>
      <dgm:t>
        <a:bodyPr/>
        <a:lstStyle/>
        <a:p>
          <a:endParaRPr lang="fr-FR"/>
        </a:p>
      </dgm:t>
    </dgm:pt>
    <dgm:pt modelId="{467D2A4D-B3E7-429F-96CF-3D0784F2948A}" type="sibTrans" cxnId="{495DF4A9-1B2D-4018-B45A-D41E3DE3502A}">
      <dgm:prSet/>
      <dgm:spPr/>
      <dgm:t>
        <a:bodyPr/>
        <a:lstStyle/>
        <a:p>
          <a:endParaRPr lang="fr-FR"/>
        </a:p>
      </dgm:t>
    </dgm:pt>
    <dgm:pt modelId="{C499E063-91AF-4B9A-A1E4-1AE6F39AB934}">
      <dgm:prSet phldrT="[Testo]" custT="1"/>
      <dgm:spPr/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Le rapport entre la conscience et la réalité;</a:t>
          </a:r>
          <a:endParaRPr lang="fr-FR" sz="1200" b="1" dirty="0">
            <a:solidFill>
              <a:schemeClr val="tx1"/>
            </a:solidFill>
          </a:endParaRPr>
        </a:p>
      </dgm:t>
    </dgm:pt>
    <dgm:pt modelId="{A7CBEC2C-1671-477D-87FB-754E5B1482F7}" type="parTrans" cxnId="{0122E15E-ECDA-44CD-B399-448B3FCE68C4}">
      <dgm:prSet/>
      <dgm:spPr/>
      <dgm:t>
        <a:bodyPr/>
        <a:lstStyle/>
        <a:p>
          <a:endParaRPr lang="fr-FR"/>
        </a:p>
      </dgm:t>
    </dgm:pt>
    <dgm:pt modelId="{B43C2418-6853-4B77-8967-F41B4B52BB2F}" type="sibTrans" cxnId="{0122E15E-ECDA-44CD-B399-448B3FCE68C4}">
      <dgm:prSet/>
      <dgm:spPr/>
      <dgm:t>
        <a:bodyPr/>
        <a:lstStyle/>
        <a:p>
          <a:endParaRPr lang="fr-FR"/>
        </a:p>
      </dgm:t>
    </dgm:pt>
    <dgm:pt modelId="{0F362A8F-732D-4752-923C-682F6236EC1F}">
      <dgm:prSet phldrT="[Testo]" custT="1"/>
      <dgm:spPr/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Le déchirement de l’être humain;</a:t>
          </a:r>
          <a:endParaRPr lang="fr-FR" sz="1200" b="1" dirty="0">
            <a:solidFill>
              <a:schemeClr val="tx1"/>
            </a:solidFill>
          </a:endParaRPr>
        </a:p>
      </dgm:t>
    </dgm:pt>
    <dgm:pt modelId="{2895426D-B448-4D01-90E2-35FB8C8F2AC4}" type="parTrans" cxnId="{08932274-D3D4-4B14-88E5-BACD9C2C8AB4}">
      <dgm:prSet/>
      <dgm:spPr/>
      <dgm:t>
        <a:bodyPr/>
        <a:lstStyle/>
        <a:p>
          <a:endParaRPr lang="fr-FR"/>
        </a:p>
      </dgm:t>
    </dgm:pt>
    <dgm:pt modelId="{AA677A71-A351-423C-8F08-FBA89E19BD68}" type="sibTrans" cxnId="{08932274-D3D4-4B14-88E5-BACD9C2C8AB4}">
      <dgm:prSet/>
      <dgm:spPr/>
      <dgm:t>
        <a:bodyPr/>
        <a:lstStyle/>
        <a:p>
          <a:endParaRPr lang="fr-FR"/>
        </a:p>
      </dgm:t>
    </dgm:pt>
    <dgm:pt modelId="{7FB131EF-1A45-45A4-B128-996B007EF687}">
      <dgm:prSet phldrT="[Testo]" custT="1"/>
      <dgm:spPr/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SIMONE DE BEAUVOIR</a:t>
          </a:r>
          <a:endParaRPr lang="fr-FR" sz="1200" b="1" dirty="0">
            <a:solidFill>
              <a:schemeClr val="tx1"/>
            </a:solidFill>
          </a:endParaRPr>
        </a:p>
      </dgm:t>
    </dgm:pt>
    <dgm:pt modelId="{E5E2CBA0-759A-4778-9F08-5C7B763DBCCD}" type="parTrans" cxnId="{5F2FC838-BA2E-4040-BD67-E817E61AB04C}">
      <dgm:prSet/>
      <dgm:spPr/>
      <dgm:t>
        <a:bodyPr/>
        <a:lstStyle/>
        <a:p>
          <a:endParaRPr lang="fr-FR"/>
        </a:p>
      </dgm:t>
    </dgm:pt>
    <dgm:pt modelId="{0E10DB44-A3BD-4F5C-B061-A66B3FD1327D}" type="sibTrans" cxnId="{5F2FC838-BA2E-4040-BD67-E817E61AB04C}">
      <dgm:prSet/>
      <dgm:spPr/>
      <dgm:t>
        <a:bodyPr/>
        <a:lstStyle/>
        <a:p>
          <a:endParaRPr lang="fr-FR"/>
        </a:p>
      </dgm:t>
    </dgm:pt>
    <dgm:pt modelId="{B809ADF2-CD7C-4CD4-B86A-DD65A31A433E}">
      <dgm:prSet phldrT="[Testo]" custT="1"/>
      <dgm:spPr/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Le moi et l’autre;</a:t>
          </a:r>
          <a:endParaRPr lang="fr-FR" sz="1200" b="1" dirty="0">
            <a:solidFill>
              <a:schemeClr val="tx1"/>
            </a:solidFill>
          </a:endParaRPr>
        </a:p>
      </dgm:t>
    </dgm:pt>
    <dgm:pt modelId="{69400294-B9FB-482E-9520-DB68ED2B7A48}" type="parTrans" cxnId="{F1F8ED1F-0652-407F-9CCA-33CFFEB45485}">
      <dgm:prSet/>
      <dgm:spPr/>
      <dgm:t>
        <a:bodyPr/>
        <a:lstStyle/>
        <a:p>
          <a:endParaRPr lang="fr-FR"/>
        </a:p>
      </dgm:t>
    </dgm:pt>
    <dgm:pt modelId="{7B345F67-42FB-43D3-A55C-339FB0786983}" type="sibTrans" cxnId="{F1F8ED1F-0652-407F-9CCA-33CFFEB45485}">
      <dgm:prSet/>
      <dgm:spPr/>
      <dgm:t>
        <a:bodyPr/>
        <a:lstStyle/>
        <a:p>
          <a:endParaRPr lang="fr-FR"/>
        </a:p>
      </dgm:t>
    </dgm:pt>
    <dgm:pt modelId="{E0C8BF6D-0E59-4847-8AC3-9EEDB416369C}">
      <dgm:prSet phldrT="[Testo]" custT="1"/>
      <dgm:spPr/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Albert Camus</a:t>
          </a:r>
          <a:endParaRPr lang="fr-FR" sz="1200" b="1" dirty="0">
            <a:solidFill>
              <a:schemeClr val="tx1"/>
            </a:solidFill>
          </a:endParaRPr>
        </a:p>
      </dgm:t>
    </dgm:pt>
    <dgm:pt modelId="{6A140B06-E7A1-45FA-A58F-F66CFBC51E5C}" type="parTrans" cxnId="{84C6CCD5-CACA-4A9C-A3EC-5A850E2A554F}">
      <dgm:prSet/>
      <dgm:spPr/>
      <dgm:t>
        <a:bodyPr/>
        <a:lstStyle/>
        <a:p>
          <a:endParaRPr lang="fr-FR"/>
        </a:p>
      </dgm:t>
    </dgm:pt>
    <dgm:pt modelId="{DD2519E5-55F4-480F-8D77-F7373146006A}" type="sibTrans" cxnId="{84C6CCD5-CACA-4A9C-A3EC-5A850E2A554F}">
      <dgm:prSet/>
      <dgm:spPr/>
      <dgm:t>
        <a:bodyPr/>
        <a:lstStyle/>
        <a:p>
          <a:endParaRPr lang="fr-FR"/>
        </a:p>
      </dgm:t>
    </dgm:pt>
    <dgm:pt modelId="{A9F27D37-ECFC-4707-8ECA-45F6C1AA2D28}">
      <dgm:prSet phldrT="[Testo]" custT="1"/>
      <dgm:spPr/>
      <dgm:t>
        <a:bodyPr/>
        <a:lstStyle/>
        <a:p>
          <a:r>
            <a:rPr lang="fr-FR" sz="1200" b="1" i="1" dirty="0" smtClean="0">
              <a:solidFill>
                <a:schemeClr val="tx1"/>
              </a:solidFill>
            </a:rPr>
            <a:t>L’Etranger </a:t>
          </a:r>
          <a:r>
            <a:rPr lang="fr-FR" sz="1200" b="1" i="0" dirty="0" smtClean="0">
              <a:solidFill>
                <a:schemeClr val="tx1"/>
              </a:solidFill>
            </a:rPr>
            <a:t>ou l</a:t>
          </a:r>
          <a:r>
            <a:rPr lang="fr-FR" sz="1200" b="1" dirty="0" smtClean="0">
              <a:solidFill>
                <a:schemeClr val="tx1"/>
              </a:solidFill>
            </a:rPr>
            <a:t>e non sens de la vie;</a:t>
          </a:r>
          <a:endParaRPr lang="fr-FR" sz="1200" b="1" dirty="0">
            <a:solidFill>
              <a:schemeClr val="tx1"/>
            </a:solidFill>
          </a:endParaRPr>
        </a:p>
      </dgm:t>
    </dgm:pt>
    <dgm:pt modelId="{7C453EDB-AC2F-48EA-8089-CB607DA239DB}" type="parTrans" cxnId="{61CB78FB-8078-4610-AD94-47BC138C2512}">
      <dgm:prSet/>
      <dgm:spPr/>
      <dgm:t>
        <a:bodyPr/>
        <a:lstStyle/>
        <a:p>
          <a:endParaRPr lang="fr-FR"/>
        </a:p>
      </dgm:t>
    </dgm:pt>
    <dgm:pt modelId="{9F8A8075-F85C-447D-8ABD-44AFAA1FA9B1}" type="sibTrans" cxnId="{61CB78FB-8078-4610-AD94-47BC138C2512}">
      <dgm:prSet/>
      <dgm:spPr/>
      <dgm:t>
        <a:bodyPr/>
        <a:lstStyle/>
        <a:p>
          <a:endParaRPr lang="fr-FR"/>
        </a:p>
      </dgm:t>
    </dgm:pt>
    <dgm:pt modelId="{03A2A525-E017-4771-AC91-3134AD9B5DCA}">
      <dgm:prSet phldrT="[Testo]"/>
      <dgm:spPr/>
      <dgm:t>
        <a:bodyPr/>
        <a:lstStyle/>
        <a:p>
          <a:endParaRPr lang="fr-FR" sz="800" dirty="0"/>
        </a:p>
      </dgm:t>
    </dgm:pt>
    <dgm:pt modelId="{D67ACE95-93D7-4C84-9A81-B86A6E318EB4}" type="parTrans" cxnId="{CFF52F7A-3E15-4C43-8916-13BDCB00A7D6}">
      <dgm:prSet/>
      <dgm:spPr/>
      <dgm:t>
        <a:bodyPr/>
        <a:lstStyle/>
        <a:p>
          <a:endParaRPr lang="fr-FR"/>
        </a:p>
      </dgm:t>
    </dgm:pt>
    <dgm:pt modelId="{D35D28CE-11FF-4B99-8AFF-52DC6969CCB4}" type="sibTrans" cxnId="{CFF52F7A-3E15-4C43-8916-13BDCB00A7D6}">
      <dgm:prSet/>
      <dgm:spPr/>
      <dgm:t>
        <a:bodyPr/>
        <a:lstStyle/>
        <a:p>
          <a:endParaRPr lang="fr-FR"/>
        </a:p>
      </dgm:t>
    </dgm:pt>
    <dgm:pt modelId="{0A418E32-55B8-4D11-B3EB-A413A2EF05DB}">
      <dgm:prSet phldrT="[Testo]"/>
      <dgm:spPr/>
      <dgm:t>
        <a:bodyPr/>
        <a:lstStyle/>
        <a:p>
          <a:endParaRPr lang="fr-FR" sz="800" dirty="0"/>
        </a:p>
      </dgm:t>
    </dgm:pt>
    <dgm:pt modelId="{5929944C-2416-45A6-95DC-879B81D6EA4E}" type="parTrans" cxnId="{882D015F-3291-4D35-83C8-EFBABA3160B3}">
      <dgm:prSet/>
      <dgm:spPr/>
      <dgm:t>
        <a:bodyPr/>
        <a:lstStyle/>
        <a:p>
          <a:endParaRPr lang="fr-FR"/>
        </a:p>
      </dgm:t>
    </dgm:pt>
    <dgm:pt modelId="{2439770D-5F31-4793-8A5C-7FF161033792}" type="sibTrans" cxnId="{882D015F-3291-4D35-83C8-EFBABA3160B3}">
      <dgm:prSet/>
      <dgm:spPr/>
      <dgm:t>
        <a:bodyPr/>
        <a:lstStyle/>
        <a:p>
          <a:endParaRPr lang="fr-FR"/>
        </a:p>
      </dgm:t>
    </dgm:pt>
    <dgm:pt modelId="{40A9180F-7A86-46CB-A39E-3D5789F374BF}">
      <dgm:prSet phldrT="[Testo]" custT="1"/>
      <dgm:spPr/>
      <dgm:t>
        <a:bodyPr/>
        <a:lstStyle/>
        <a:p>
          <a:r>
            <a:rPr lang="fr-FR" sz="1200" b="1" i="1" dirty="0" smtClean="0">
              <a:solidFill>
                <a:schemeClr val="tx1"/>
              </a:solidFill>
            </a:rPr>
            <a:t>La Nausée </a:t>
          </a:r>
          <a:r>
            <a:rPr lang="fr-FR" sz="1200" b="1" i="0" dirty="0" smtClean="0">
              <a:solidFill>
                <a:schemeClr val="tx1"/>
              </a:solidFill>
            </a:rPr>
            <a:t>ou l’inutilité de l’existence;</a:t>
          </a:r>
          <a:endParaRPr lang="fr-FR" sz="1200" b="1" i="1" dirty="0">
            <a:solidFill>
              <a:schemeClr val="tx1"/>
            </a:solidFill>
          </a:endParaRPr>
        </a:p>
      </dgm:t>
    </dgm:pt>
    <dgm:pt modelId="{0FC55324-2AA8-45D0-BEE6-4FB00FC2A432}" type="parTrans" cxnId="{BFF68267-B5E3-43ED-BF2E-6A57E963FA2E}">
      <dgm:prSet/>
      <dgm:spPr/>
      <dgm:t>
        <a:bodyPr/>
        <a:lstStyle/>
        <a:p>
          <a:endParaRPr lang="fr-FR"/>
        </a:p>
      </dgm:t>
    </dgm:pt>
    <dgm:pt modelId="{B78C970A-8EB5-4438-9EFB-D6869C17887E}" type="sibTrans" cxnId="{BFF68267-B5E3-43ED-BF2E-6A57E963FA2E}">
      <dgm:prSet/>
      <dgm:spPr/>
      <dgm:t>
        <a:bodyPr/>
        <a:lstStyle/>
        <a:p>
          <a:endParaRPr lang="fr-FR"/>
        </a:p>
      </dgm:t>
    </dgm:pt>
    <dgm:pt modelId="{6A130767-102E-4941-9812-B027D4D13674}">
      <dgm:prSet phldrT="[Testo]" custT="1"/>
      <dgm:spPr/>
      <dgm:t>
        <a:bodyPr/>
        <a:lstStyle/>
        <a:p>
          <a:r>
            <a:rPr lang="fr-FR" sz="1200" b="1" i="1" dirty="0" smtClean="0">
              <a:solidFill>
                <a:schemeClr val="tx1"/>
              </a:solidFill>
            </a:rPr>
            <a:t>L'intellectuel «engagé » </a:t>
          </a:r>
          <a:endParaRPr lang="fr-FR" sz="1200" b="1" i="1" dirty="0">
            <a:solidFill>
              <a:schemeClr val="tx1"/>
            </a:solidFill>
          </a:endParaRPr>
        </a:p>
      </dgm:t>
    </dgm:pt>
    <dgm:pt modelId="{801E5BBD-869E-44DB-AA18-B340BC8A7341}" type="parTrans" cxnId="{5A4CFF56-7B91-4FF0-9E88-1343C84B7E14}">
      <dgm:prSet/>
      <dgm:spPr/>
      <dgm:t>
        <a:bodyPr/>
        <a:lstStyle/>
        <a:p>
          <a:endParaRPr lang="fr-FR"/>
        </a:p>
      </dgm:t>
    </dgm:pt>
    <dgm:pt modelId="{03762F9A-6167-4676-B803-80E525E1AB4C}" type="sibTrans" cxnId="{5A4CFF56-7B91-4FF0-9E88-1343C84B7E14}">
      <dgm:prSet/>
      <dgm:spPr/>
      <dgm:t>
        <a:bodyPr/>
        <a:lstStyle/>
        <a:p>
          <a:endParaRPr lang="fr-FR"/>
        </a:p>
      </dgm:t>
    </dgm:pt>
    <dgm:pt modelId="{83941317-EC0F-44A4-9695-C7F8C4410F65}">
      <dgm:prSet phldrT="[Testo]" custT="1"/>
      <dgm:spPr/>
      <dgm:t>
        <a:bodyPr/>
        <a:lstStyle/>
        <a:p>
          <a:r>
            <a:rPr lang="fr-FR" sz="1200" b="1" i="1" dirty="0" smtClean="0">
              <a:solidFill>
                <a:schemeClr val="tx1"/>
              </a:solidFill>
            </a:rPr>
            <a:t>Mémoires d’une jeune fille rangée </a:t>
          </a:r>
          <a:r>
            <a:rPr lang="fr-FR" sz="1200" b="1" i="0" dirty="0" smtClean="0">
              <a:solidFill>
                <a:schemeClr val="tx1"/>
              </a:solidFill>
            </a:rPr>
            <a:t>ou l’émancipation féminine</a:t>
          </a:r>
          <a:endParaRPr lang="fr-FR" sz="1200" b="1" i="1" dirty="0">
            <a:solidFill>
              <a:schemeClr val="tx1"/>
            </a:solidFill>
          </a:endParaRPr>
        </a:p>
      </dgm:t>
    </dgm:pt>
    <dgm:pt modelId="{0C8DC6C8-121F-4B55-B84D-56174FF0D122}" type="parTrans" cxnId="{95BCD3F7-6516-4CDF-898F-68EA8275B376}">
      <dgm:prSet/>
      <dgm:spPr/>
      <dgm:t>
        <a:bodyPr/>
        <a:lstStyle/>
        <a:p>
          <a:endParaRPr lang="fr-FR"/>
        </a:p>
      </dgm:t>
    </dgm:pt>
    <dgm:pt modelId="{45BE6AEB-9B40-41AB-9BF2-C1334F1D7053}" type="sibTrans" cxnId="{95BCD3F7-6516-4CDF-898F-68EA8275B376}">
      <dgm:prSet/>
      <dgm:spPr/>
      <dgm:t>
        <a:bodyPr/>
        <a:lstStyle/>
        <a:p>
          <a:endParaRPr lang="fr-FR"/>
        </a:p>
      </dgm:t>
    </dgm:pt>
    <dgm:pt modelId="{046DD673-0AD9-4A24-B5B2-A4DA95B36FE7}">
      <dgm:prSet phldrT="[Testo]" custT="1"/>
      <dgm:spPr/>
      <dgm:t>
        <a:bodyPr/>
        <a:lstStyle/>
        <a:p>
          <a:r>
            <a:rPr lang="fr-FR" sz="1200" b="1" dirty="0" smtClean="0">
              <a:solidFill>
                <a:schemeClr val="tx1"/>
              </a:solidFill>
            </a:rPr>
            <a:t>L’écriture littéraire;</a:t>
          </a:r>
          <a:endParaRPr lang="fr-FR" sz="1200" b="1" dirty="0">
            <a:solidFill>
              <a:schemeClr val="tx1"/>
            </a:solidFill>
          </a:endParaRPr>
        </a:p>
      </dgm:t>
    </dgm:pt>
    <dgm:pt modelId="{F62EEB47-A69D-4D01-BFB6-D4C4187C3380}" type="parTrans" cxnId="{60ED6BBC-5DAE-4B89-9873-EBBA5F518812}">
      <dgm:prSet/>
      <dgm:spPr/>
      <dgm:t>
        <a:bodyPr/>
        <a:lstStyle/>
        <a:p>
          <a:endParaRPr lang="fr-FR"/>
        </a:p>
      </dgm:t>
    </dgm:pt>
    <dgm:pt modelId="{994B7D78-44F9-433C-88CA-E159CA5A1DB9}" type="sibTrans" cxnId="{60ED6BBC-5DAE-4B89-9873-EBBA5F518812}">
      <dgm:prSet/>
      <dgm:spPr/>
      <dgm:t>
        <a:bodyPr/>
        <a:lstStyle/>
        <a:p>
          <a:endParaRPr lang="fr-FR"/>
        </a:p>
      </dgm:t>
    </dgm:pt>
    <dgm:pt modelId="{C4A9EBF3-E4CA-4DD8-8D0E-BB4CE71BCC32}">
      <dgm:prSet phldrT="[Testo]" custT="1"/>
      <dgm:spPr/>
      <dgm:t>
        <a:bodyPr/>
        <a:lstStyle/>
        <a:p>
          <a:r>
            <a:rPr lang="fr-FR" sz="1200" b="1" i="1" dirty="0" smtClean="0">
              <a:solidFill>
                <a:schemeClr val="tx1"/>
              </a:solidFill>
            </a:rPr>
            <a:t>La Peste </a:t>
          </a:r>
          <a:r>
            <a:rPr lang="fr-FR" sz="1200" b="1" i="0" dirty="0" smtClean="0">
              <a:solidFill>
                <a:schemeClr val="tx1"/>
              </a:solidFill>
            </a:rPr>
            <a:t>ou la révolte. </a:t>
          </a:r>
          <a:endParaRPr lang="fr-FR" sz="1200" b="1" i="1" dirty="0">
            <a:solidFill>
              <a:schemeClr val="tx1"/>
            </a:solidFill>
          </a:endParaRPr>
        </a:p>
      </dgm:t>
    </dgm:pt>
    <dgm:pt modelId="{F6BF77CF-DEFC-4237-8ECD-14C76797E486}" type="parTrans" cxnId="{DC70118D-462B-422F-95BA-382E8C86D411}">
      <dgm:prSet/>
      <dgm:spPr/>
      <dgm:t>
        <a:bodyPr/>
        <a:lstStyle/>
        <a:p>
          <a:endParaRPr lang="fr-FR"/>
        </a:p>
      </dgm:t>
    </dgm:pt>
    <dgm:pt modelId="{829680AE-5B16-41DF-8D8B-CDC0BD69E1FF}" type="sibTrans" cxnId="{DC70118D-462B-422F-95BA-382E8C86D411}">
      <dgm:prSet/>
      <dgm:spPr/>
      <dgm:t>
        <a:bodyPr/>
        <a:lstStyle/>
        <a:p>
          <a:endParaRPr lang="fr-FR"/>
        </a:p>
      </dgm:t>
    </dgm:pt>
    <dgm:pt modelId="{B668C901-CC27-414D-95EB-12F1AEAA1E76}" type="pres">
      <dgm:prSet presAssocID="{9B4FC777-12A3-4648-B733-2E0336182532}" presName="linear" presStyleCnt="0">
        <dgm:presLayoutVars>
          <dgm:dir/>
          <dgm:resizeHandles val="exact"/>
        </dgm:presLayoutVars>
      </dgm:prSet>
      <dgm:spPr/>
    </dgm:pt>
    <dgm:pt modelId="{9C4BAAB7-FEC7-45F2-8203-DB77B9A88AE0}" type="pres">
      <dgm:prSet presAssocID="{AF897E8A-A0CB-4461-B67A-EDB63E2FEE56}" presName="comp" presStyleCnt="0"/>
      <dgm:spPr/>
    </dgm:pt>
    <dgm:pt modelId="{A7A42F01-7AC3-4768-9646-0046FFDFB2C6}" type="pres">
      <dgm:prSet presAssocID="{AF897E8A-A0CB-4461-B67A-EDB63E2FEE56}" presName="box" presStyleLbl="node1" presStyleIdx="0" presStyleCnt="3"/>
      <dgm:spPr/>
      <dgm:t>
        <a:bodyPr/>
        <a:lstStyle/>
        <a:p>
          <a:endParaRPr lang="fr-FR"/>
        </a:p>
      </dgm:t>
    </dgm:pt>
    <dgm:pt modelId="{4FF03729-C854-453A-AA1F-CD6EEAABCAE9}" type="pres">
      <dgm:prSet presAssocID="{AF897E8A-A0CB-4461-B67A-EDB63E2FEE56}" presName="img" presStyleLbl="fgImgPlace1" presStyleIdx="0" presStyleCnt="3" custScaleX="5571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6E3CE39F-CC81-4033-8DE3-91612CA7B268}" type="pres">
      <dgm:prSet presAssocID="{AF897E8A-A0CB-4461-B67A-EDB63E2FEE56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B03264-55F1-4013-896E-D6FE1D9CB666}" type="pres">
      <dgm:prSet presAssocID="{467D2A4D-B3E7-429F-96CF-3D0784F2948A}" presName="spacer" presStyleCnt="0"/>
      <dgm:spPr/>
    </dgm:pt>
    <dgm:pt modelId="{715FACE8-C204-4A38-A7A4-29D47F1B79D0}" type="pres">
      <dgm:prSet presAssocID="{7FB131EF-1A45-45A4-B128-996B007EF687}" presName="comp" presStyleCnt="0"/>
      <dgm:spPr/>
    </dgm:pt>
    <dgm:pt modelId="{7C232A8E-5E28-42EB-B428-52DE92987915}" type="pres">
      <dgm:prSet presAssocID="{7FB131EF-1A45-45A4-B128-996B007EF687}" presName="box" presStyleLbl="node1" presStyleIdx="1" presStyleCnt="3"/>
      <dgm:spPr/>
      <dgm:t>
        <a:bodyPr/>
        <a:lstStyle/>
        <a:p>
          <a:endParaRPr lang="fr-FR"/>
        </a:p>
      </dgm:t>
    </dgm:pt>
    <dgm:pt modelId="{6870CA7C-4F0E-40E2-80FC-FBCC94654099}" type="pres">
      <dgm:prSet presAssocID="{7FB131EF-1A45-45A4-B128-996B007EF687}" presName="img" presStyleLbl="fgImgPlace1" presStyleIdx="1" presStyleCnt="3" custScaleX="57151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4511DED6-F429-4CBF-888E-E1461CB5B21D}" type="pres">
      <dgm:prSet presAssocID="{7FB131EF-1A45-45A4-B128-996B007EF687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C12CB9-E868-47DF-9222-3D8FE4CAF5BA}" type="pres">
      <dgm:prSet presAssocID="{0E10DB44-A3BD-4F5C-B061-A66B3FD1327D}" presName="spacer" presStyleCnt="0"/>
      <dgm:spPr/>
    </dgm:pt>
    <dgm:pt modelId="{9285C6C5-2D53-419C-A519-F174F676EDDE}" type="pres">
      <dgm:prSet presAssocID="{E0C8BF6D-0E59-4847-8AC3-9EEDB416369C}" presName="comp" presStyleCnt="0"/>
      <dgm:spPr/>
    </dgm:pt>
    <dgm:pt modelId="{204F0C0A-8036-4508-BD7E-632552D1D683}" type="pres">
      <dgm:prSet presAssocID="{E0C8BF6D-0E59-4847-8AC3-9EEDB416369C}" presName="box" presStyleLbl="node1" presStyleIdx="2" presStyleCnt="3"/>
      <dgm:spPr/>
      <dgm:t>
        <a:bodyPr/>
        <a:lstStyle/>
        <a:p>
          <a:endParaRPr lang="fr-FR"/>
        </a:p>
      </dgm:t>
    </dgm:pt>
    <dgm:pt modelId="{4722FC16-4B07-43A4-85F3-3DD25825FB63}" type="pres">
      <dgm:prSet presAssocID="{E0C8BF6D-0E59-4847-8AC3-9EEDB416369C}" presName="img" presStyleLbl="fgImgPlace1" presStyleIdx="2" presStyleCnt="3" custScaleX="7871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20DC85AD-25F8-4316-A4A6-AC4ABCA517D0}" type="pres">
      <dgm:prSet presAssocID="{E0C8BF6D-0E59-4847-8AC3-9EEDB416369C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416E2EF-AD24-41CB-9441-47899BAF462A}" type="presOf" srcId="{0A418E32-55B8-4D11-B3EB-A413A2EF05DB}" destId="{A7A42F01-7AC3-4768-9646-0046FFDFB2C6}" srcOrd="0" destOrd="5" presId="urn:microsoft.com/office/officeart/2005/8/layout/vList4"/>
    <dgm:cxn modelId="{61CB78FB-8078-4610-AD94-47BC138C2512}" srcId="{E0C8BF6D-0E59-4847-8AC3-9EEDB416369C}" destId="{A9F27D37-ECFC-4707-8ECA-45F6C1AA2D28}" srcOrd="0" destOrd="0" parTransId="{7C453EDB-AC2F-48EA-8089-CB607DA239DB}" sibTransId="{9F8A8075-F85C-447D-8ABD-44AFAA1FA9B1}"/>
    <dgm:cxn modelId="{DF3742B6-F218-4C11-A83E-614003A33EDC}" type="presOf" srcId="{6A130767-102E-4941-9812-B027D4D13674}" destId="{A7A42F01-7AC3-4768-9646-0046FFDFB2C6}" srcOrd="0" destOrd="4" presId="urn:microsoft.com/office/officeart/2005/8/layout/vList4"/>
    <dgm:cxn modelId="{5F06E82F-3E11-4318-8C52-67E153D7E5CF}" type="presOf" srcId="{AF897E8A-A0CB-4461-B67A-EDB63E2FEE56}" destId="{6E3CE39F-CC81-4033-8DE3-91612CA7B268}" srcOrd="1" destOrd="0" presId="urn:microsoft.com/office/officeart/2005/8/layout/vList4"/>
    <dgm:cxn modelId="{5FBE8589-0B76-4895-87CC-4FD5B685A653}" type="presOf" srcId="{40A9180F-7A86-46CB-A39E-3D5789F374BF}" destId="{6E3CE39F-CC81-4033-8DE3-91612CA7B268}" srcOrd="1" destOrd="3" presId="urn:microsoft.com/office/officeart/2005/8/layout/vList4"/>
    <dgm:cxn modelId="{09D8146C-A992-430A-8541-C123BB9580D3}" type="presOf" srcId="{046DD673-0AD9-4A24-B5B2-A4DA95B36FE7}" destId="{20DC85AD-25F8-4316-A4A6-AC4ABCA517D0}" srcOrd="1" destOrd="2" presId="urn:microsoft.com/office/officeart/2005/8/layout/vList4"/>
    <dgm:cxn modelId="{B6D2E734-C050-4B65-835A-A10030332052}" type="presOf" srcId="{A9F27D37-ECFC-4707-8ECA-45F6C1AA2D28}" destId="{20DC85AD-25F8-4316-A4A6-AC4ABCA517D0}" srcOrd="1" destOrd="1" presId="urn:microsoft.com/office/officeart/2005/8/layout/vList4"/>
    <dgm:cxn modelId="{350B24BA-E52C-450F-8F22-250B9BC298EB}" type="presOf" srcId="{B809ADF2-CD7C-4CD4-B86A-DD65A31A433E}" destId="{7C232A8E-5E28-42EB-B428-52DE92987915}" srcOrd="0" destOrd="1" presId="urn:microsoft.com/office/officeart/2005/8/layout/vList4"/>
    <dgm:cxn modelId="{8AE9E27D-7CE6-433D-A98F-97E8BA78F5F1}" type="presOf" srcId="{AF897E8A-A0CB-4461-B67A-EDB63E2FEE56}" destId="{A7A42F01-7AC3-4768-9646-0046FFDFB2C6}" srcOrd="0" destOrd="0" presId="urn:microsoft.com/office/officeart/2005/8/layout/vList4"/>
    <dgm:cxn modelId="{9151978B-6A9A-4DB7-8435-16B95D7B3AE7}" type="presOf" srcId="{7FB131EF-1A45-45A4-B128-996B007EF687}" destId="{4511DED6-F429-4CBF-888E-E1461CB5B21D}" srcOrd="1" destOrd="0" presId="urn:microsoft.com/office/officeart/2005/8/layout/vList4"/>
    <dgm:cxn modelId="{4667E592-2729-4151-8B55-1DB995FDA37D}" type="presOf" srcId="{C4A9EBF3-E4CA-4DD8-8D0E-BB4CE71BCC32}" destId="{20DC85AD-25F8-4316-A4A6-AC4ABCA517D0}" srcOrd="1" destOrd="3" presId="urn:microsoft.com/office/officeart/2005/8/layout/vList4"/>
    <dgm:cxn modelId="{E2BCD9A4-8BAC-453C-9208-12431F107A29}" type="presOf" srcId="{0A418E32-55B8-4D11-B3EB-A413A2EF05DB}" destId="{6E3CE39F-CC81-4033-8DE3-91612CA7B268}" srcOrd="1" destOrd="5" presId="urn:microsoft.com/office/officeart/2005/8/layout/vList4"/>
    <dgm:cxn modelId="{E2585F67-153D-4FC2-B4F9-5BE8379F5312}" type="presOf" srcId="{A9F27D37-ECFC-4707-8ECA-45F6C1AA2D28}" destId="{204F0C0A-8036-4508-BD7E-632552D1D683}" srcOrd="0" destOrd="1" presId="urn:microsoft.com/office/officeart/2005/8/layout/vList4"/>
    <dgm:cxn modelId="{F1F8ED1F-0652-407F-9CCA-33CFFEB45485}" srcId="{7FB131EF-1A45-45A4-B128-996B007EF687}" destId="{B809ADF2-CD7C-4CD4-B86A-DD65A31A433E}" srcOrd="0" destOrd="0" parTransId="{69400294-B9FB-482E-9520-DB68ED2B7A48}" sibTransId="{7B345F67-42FB-43D3-A55C-339FB0786983}"/>
    <dgm:cxn modelId="{3171B3DE-E7B5-432A-9ED1-BCD58684948A}" type="presOf" srcId="{9B4FC777-12A3-4648-B733-2E0336182532}" destId="{B668C901-CC27-414D-95EB-12F1AEAA1E76}" srcOrd="0" destOrd="0" presId="urn:microsoft.com/office/officeart/2005/8/layout/vList4"/>
    <dgm:cxn modelId="{9EC8C189-51CA-4DCA-BF7F-5C0B3A9565FE}" type="presOf" srcId="{6A130767-102E-4941-9812-B027D4D13674}" destId="{6E3CE39F-CC81-4033-8DE3-91612CA7B268}" srcOrd="1" destOrd="4" presId="urn:microsoft.com/office/officeart/2005/8/layout/vList4"/>
    <dgm:cxn modelId="{5A4CFF56-7B91-4FF0-9E88-1343C84B7E14}" srcId="{AF897E8A-A0CB-4461-B67A-EDB63E2FEE56}" destId="{6A130767-102E-4941-9812-B027D4D13674}" srcOrd="3" destOrd="0" parTransId="{801E5BBD-869E-44DB-AA18-B340BC8A7341}" sibTransId="{03762F9A-6167-4676-B803-80E525E1AB4C}"/>
    <dgm:cxn modelId="{0A68442D-58EE-4645-B95A-4DCE169F134F}" type="presOf" srcId="{046DD673-0AD9-4A24-B5B2-A4DA95B36FE7}" destId="{204F0C0A-8036-4508-BD7E-632552D1D683}" srcOrd="0" destOrd="2" presId="urn:microsoft.com/office/officeart/2005/8/layout/vList4"/>
    <dgm:cxn modelId="{F2438FE8-182A-475D-A6DC-FEE001F28E92}" type="presOf" srcId="{83941317-EC0F-44A4-9695-C7F8C4410F65}" destId="{4511DED6-F429-4CBF-888E-E1461CB5B21D}" srcOrd="1" destOrd="2" presId="urn:microsoft.com/office/officeart/2005/8/layout/vList4"/>
    <dgm:cxn modelId="{B6BA3B9A-F346-4A0E-A53D-B9BB77C78407}" type="presOf" srcId="{03A2A525-E017-4771-AC91-3134AD9B5DCA}" destId="{A7A42F01-7AC3-4768-9646-0046FFDFB2C6}" srcOrd="0" destOrd="6" presId="urn:microsoft.com/office/officeart/2005/8/layout/vList4"/>
    <dgm:cxn modelId="{675B721F-EB48-45DB-A111-B151FA64B2A5}" type="presOf" srcId="{83941317-EC0F-44A4-9695-C7F8C4410F65}" destId="{7C232A8E-5E28-42EB-B428-52DE92987915}" srcOrd="0" destOrd="2" presId="urn:microsoft.com/office/officeart/2005/8/layout/vList4"/>
    <dgm:cxn modelId="{5F2FC838-BA2E-4040-BD67-E817E61AB04C}" srcId="{9B4FC777-12A3-4648-B733-2E0336182532}" destId="{7FB131EF-1A45-45A4-B128-996B007EF687}" srcOrd="1" destOrd="0" parTransId="{E5E2CBA0-759A-4778-9F08-5C7B763DBCCD}" sibTransId="{0E10DB44-A3BD-4F5C-B061-A66B3FD1327D}"/>
    <dgm:cxn modelId="{856501D9-66C3-4F41-AA73-5535560FFD9E}" type="presOf" srcId="{03A2A525-E017-4771-AC91-3134AD9B5DCA}" destId="{6E3CE39F-CC81-4033-8DE3-91612CA7B268}" srcOrd="1" destOrd="6" presId="urn:microsoft.com/office/officeart/2005/8/layout/vList4"/>
    <dgm:cxn modelId="{A87ED61E-7ED1-4258-9729-9D8190D6600D}" type="presOf" srcId="{0F362A8F-732D-4752-923C-682F6236EC1F}" destId="{A7A42F01-7AC3-4768-9646-0046FFDFB2C6}" srcOrd="0" destOrd="2" presId="urn:microsoft.com/office/officeart/2005/8/layout/vList4"/>
    <dgm:cxn modelId="{8F6319F5-7148-433A-9B56-19324C5B8B0E}" type="presOf" srcId="{40A9180F-7A86-46CB-A39E-3D5789F374BF}" destId="{A7A42F01-7AC3-4768-9646-0046FFDFB2C6}" srcOrd="0" destOrd="3" presId="urn:microsoft.com/office/officeart/2005/8/layout/vList4"/>
    <dgm:cxn modelId="{BFF68267-B5E3-43ED-BF2E-6A57E963FA2E}" srcId="{AF897E8A-A0CB-4461-B67A-EDB63E2FEE56}" destId="{40A9180F-7A86-46CB-A39E-3D5789F374BF}" srcOrd="2" destOrd="0" parTransId="{0FC55324-2AA8-45D0-BEE6-4FB00FC2A432}" sibTransId="{B78C970A-8EB5-4438-9EFB-D6869C17887E}"/>
    <dgm:cxn modelId="{CFF52F7A-3E15-4C43-8916-13BDCB00A7D6}" srcId="{AF897E8A-A0CB-4461-B67A-EDB63E2FEE56}" destId="{03A2A525-E017-4771-AC91-3134AD9B5DCA}" srcOrd="5" destOrd="0" parTransId="{D67ACE95-93D7-4C84-9A81-B86A6E318EB4}" sibTransId="{D35D28CE-11FF-4B99-8AFF-52DC6969CCB4}"/>
    <dgm:cxn modelId="{495DF4A9-1B2D-4018-B45A-D41E3DE3502A}" srcId="{9B4FC777-12A3-4648-B733-2E0336182532}" destId="{AF897E8A-A0CB-4461-B67A-EDB63E2FEE56}" srcOrd="0" destOrd="0" parTransId="{6B42A140-3C0C-4D3A-966D-3518E46EA28E}" sibTransId="{467D2A4D-B3E7-429F-96CF-3D0784F2948A}"/>
    <dgm:cxn modelId="{DC70118D-462B-422F-95BA-382E8C86D411}" srcId="{E0C8BF6D-0E59-4847-8AC3-9EEDB416369C}" destId="{C4A9EBF3-E4CA-4DD8-8D0E-BB4CE71BCC32}" srcOrd="2" destOrd="0" parTransId="{F6BF77CF-DEFC-4237-8ECD-14C76797E486}" sibTransId="{829680AE-5B16-41DF-8D8B-CDC0BD69E1FF}"/>
    <dgm:cxn modelId="{954655B8-05CD-4347-8501-4D271D1C4D4C}" type="presOf" srcId="{E0C8BF6D-0E59-4847-8AC3-9EEDB416369C}" destId="{20DC85AD-25F8-4316-A4A6-AC4ABCA517D0}" srcOrd="1" destOrd="0" presId="urn:microsoft.com/office/officeart/2005/8/layout/vList4"/>
    <dgm:cxn modelId="{84C6CCD5-CACA-4A9C-A3EC-5A850E2A554F}" srcId="{9B4FC777-12A3-4648-B733-2E0336182532}" destId="{E0C8BF6D-0E59-4847-8AC3-9EEDB416369C}" srcOrd="2" destOrd="0" parTransId="{6A140B06-E7A1-45FA-A58F-F66CFBC51E5C}" sibTransId="{DD2519E5-55F4-480F-8D77-F7373146006A}"/>
    <dgm:cxn modelId="{6BD3F4BF-7A92-49DC-B058-FDC3507BA455}" type="presOf" srcId="{E0C8BF6D-0E59-4847-8AC3-9EEDB416369C}" destId="{204F0C0A-8036-4508-BD7E-632552D1D683}" srcOrd="0" destOrd="0" presId="urn:microsoft.com/office/officeart/2005/8/layout/vList4"/>
    <dgm:cxn modelId="{0122E15E-ECDA-44CD-B399-448B3FCE68C4}" srcId="{AF897E8A-A0CB-4461-B67A-EDB63E2FEE56}" destId="{C499E063-91AF-4B9A-A1E4-1AE6F39AB934}" srcOrd="0" destOrd="0" parTransId="{A7CBEC2C-1671-477D-87FB-754E5B1482F7}" sibTransId="{B43C2418-6853-4B77-8967-F41B4B52BB2F}"/>
    <dgm:cxn modelId="{5846D5D8-99A2-4DEC-A129-901F2785BAEC}" type="presOf" srcId="{B809ADF2-CD7C-4CD4-B86A-DD65A31A433E}" destId="{4511DED6-F429-4CBF-888E-E1461CB5B21D}" srcOrd="1" destOrd="1" presId="urn:microsoft.com/office/officeart/2005/8/layout/vList4"/>
    <dgm:cxn modelId="{60ED6BBC-5DAE-4B89-9873-EBBA5F518812}" srcId="{E0C8BF6D-0E59-4847-8AC3-9EEDB416369C}" destId="{046DD673-0AD9-4A24-B5B2-A4DA95B36FE7}" srcOrd="1" destOrd="0" parTransId="{F62EEB47-A69D-4D01-BFB6-D4C4187C3380}" sibTransId="{994B7D78-44F9-433C-88CA-E159CA5A1DB9}"/>
    <dgm:cxn modelId="{67125C5B-F7DE-4C65-8729-04DC1E4350F4}" type="presOf" srcId="{C499E063-91AF-4B9A-A1E4-1AE6F39AB934}" destId="{6E3CE39F-CC81-4033-8DE3-91612CA7B268}" srcOrd="1" destOrd="1" presId="urn:microsoft.com/office/officeart/2005/8/layout/vList4"/>
    <dgm:cxn modelId="{3531C0A1-DC58-4959-AFEA-A17C40540391}" type="presOf" srcId="{0F362A8F-732D-4752-923C-682F6236EC1F}" destId="{6E3CE39F-CC81-4033-8DE3-91612CA7B268}" srcOrd="1" destOrd="2" presId="urn:microsoft.com/office/officeart/2005/8/layout/vList4"/>
    <dgm:cxn modelId="{A6D92D3F-6BEB-4DD9-8AD2-DD5B5EA31B9E}" type="presOf" srcId="{C4A9EBF3-E4CA-4DD8-8D0E-BB4CE71BCC32}" destId="{204F0C0A-8036-4508-BD7E-632552D1D683}" srcOrd="0" destOrd="3" presId="urn:microsoft.com/office/officeart/2005/8/layout/vList4"/>
    <dgm:cxn modelId="{70F142E8-0226-42E3-98F7-4FE8981EB09C}" type="presOf" srcId="{C499E063-91AF-4B9A-A1E4-1AE6F39AB934}" destId="{A7A42F01-7AC3-4768-9646-0046FFDFB2C6}" srcOrd="0" destOrd="1" presId="urn:microsoft.com/office/officeart/2005/8/layout/vList4"/>
    <dgm:cxn modelId="{95BCD3F7-6516-4CDF-898F-68EA8275B376}" srcId="{7FB131EF-1A45-45A4-B128-996B007EF687}" destId="{83941317-EC0F-44A4-9695-C7F8C4410F65}" srcOrd="1" destOrd="0" parTransId="{0C8DC6C8-121F-4B55-B84D-56174FF0D122}" sibTransId="{45BE6AEB-9B40-41AB-9BF2-C1334F1D7053}"/>
    <dgm:cxn modelId="{882D015F-3291-4D35-83C8-EFBABA3160B3}" srcId="{AF897E8A-A0CB-4461-B67A-EDB63E2FEE56}" destId="{0A418E32-55B8-4D11-B3EB-A413A2EF05DB}" srcOrd="4" destOrd="0" parTransId="{5929944C-2416-45A6-95DC-879B81D6EA4E}" sibTransId="{2439770D-5F31-4793-8A5C-7FF161033792}"/>
    <dgm:cxn modelId="{08932274-D3D4-4B14-88E5-BACD9C2C8AB4}" srcId="{AF897E8A-A0CB-4461-B67A-EDB63E2FEE56}" destId="{0F362A8F-732D-4752-923C-682F6236EC1F}" srcOrd="1" destOrd="0" parTransId="{2895426D-B448-4D01-90E2-35FB8C8F2AC4}" sibTransId="{AA677A71-A351-423C-8F08-FBA89E19BD68}"/>
    <dgm:cxn modelId="{762E5B6D-F510-42FC-8138-13F82E014D2F}" type="presOf" srcId="{7FB131EF-1A45-45A4-B128-996B007EF687}" destId="{7C232A8E-5E28-42EB-B428-52DE92987915}" srcOrd="0" destOrd="0" presId="urn:microsoft.com/office/officeart/2005/8/layout/vList4"/>
    <dgm:cxn modelId="{5462CF9B-668B-43BE-8643-725C0CFF2B43}" type="presParOf" srcId="{B668C901-CC27-414D-95EB-12F1AEAA1E76}" destId="{9C4BAAB7-FEC7-45F2-8203-DB77B9A88AE0}" srcOrd="0" destOrd="0" presId="urn:microsoft.com/office/officeart/2005/8/layout/vList4"/>
    <dgm:cxn modelId="{93EC0FBB-2FBE-495E-B3FA-8D10493E8E1F}" type="presParOf" srcId="{9C4BAAB7-FEC7-45F2-8203-DB77B9A88AE0}" destId="{A7A42F01-7AC3-4768-9646-0046FFDFB2C6}" srcOrd="0" destOrd="0" presId="urn:microsoft.com/office/officeart/2005/8/layout/vList4"/>
    <dgm:cxn modelId="{004337A2-1E82-4EBA-9B82-9D96954F13B8}" type="presParOf" srcId="{9C4BAAB7-FEC7-45F2-8203-DB77B9A88AE0}" destId="{4FF03729-C854-453A-AA1F-CD6EEAABCAE9}" srcOrd="1" destOrd="0" presId="urn:microsoft.com/office/officeart/2005/8/layout/vList4"/>
    <dgm:cxn modelId="{D1F9C67F-2636-417E-935C-40680D796DA9}" type="presParOf" srcId="{9C4BAAB7-FEC7-45F2-8203-DB77B9A88AE0}" destId="{6E3CE39F-CC81-4033-8DE3-91612CA7B268}" srcOrd="2" destOrd="0" presId="urn:microsoft.com/office/officeart/2005/8/layout/vList4"/>
    <dgm:cxn modelId="{9E38763E-69B6-4555-BC76-60D48180C089}" type="presParOf" srcId="{B668C901-CC27-414D-95EB-12F1AEAA1E76}" destId="{4CB03264-55F1-4013-896E-D6FE1D9CB666}" srcOrd="1" destOrd="0" presId="urn:microsoft.com/office/officeart/2005/8/layout/vList4"/>
    <dgm:cxn modelId="{4C40EA12-6BC9-44D6-AB93-1C17644AA70C}" type="presParOf" srcId="{B668C901-CC27-414D-95EB-12F1AEAA1E76}" destId="{715FACE8-C204-4A38-A7A4-29D47F1B79D0}" srcOrd="2" destOrd="0" presId="urn:microsoft.com/office/officeart/2005/8/layout/vList4"/>
    <dgm:cxn modelId="{DE168EA6-3CCD-47D4-97DB-CA00B163EFD4}" type="presParOf" srcId="{715FACE8-C204-4A38-A7A4-29D47F1B79D0}" destId="{7C232A8E-5E28-42EB-B428-52DE92987915}" srcOrd="0" destOrd="0" presId="urn:microsoft.com/office/officeart/2005/8/layout/vList4"/>
    <dgm:cxn modelId="{FFA47786-0796-498D-82A2-9AD0F15A54BF}" type="presParOf" srcId="{715FACE8-C204-4A38-A7A4-29D47F1B79D0}" destId="{6870CA7C-4F0E-40E2-80FC-FBCC94654099}" srcOrd="1" destOrd="0" presId="urn:microsoft.com/office/officeart/2005/8/layout/vList4"/>
    <dgm:cxn modelId="{6AF20B7A-3BC1-474E-B049-D4180BE77F29}" type="presParOf" srcId="{715FACE8-C204-4A38-A7A4-29D47F1B79D0}" destId="{4511DED6-F429-4CBF-888E-E1461CB5B21D}" srcOrd="2" destOrd="0" presId="urn:microsoft.com/office/officeart/2005/8/layout/vList4"/>
    <dgm:cxn modelId="{01523622-606C-4826-A9FE-1CE64275EDED}" type="presParOf" srcId="{B668C901-CC27-414D-95EB-12F1AEAA1E76}" destId="{FCC12CB9-E868-47DF-9222-3D8FE4CAF5BA}" srcOrd="3" destOrd="0" presId="urn:microsoft.com/office/officeart/2005/8/layout/vList4"/>
    <dgm:cxn modelId="{F8239D72-9CB5-480A-8B58-A5BEC9F12D05}" type="presParOf" srcId="{B668C901-CC27-414D-95EB-12F1AEAA1E76}" destId="{9285C6C5-2D53-419C-A519-F174F676EDDE}" srcOrd="4" destOrd="0" presId="urn:microsoft.com/office/officeart/2005/8/layout/vList4"/>
    <dgm:cxn modelId="{1E044D7E-B57D-4E9F-94A2-42CF86B77ED6}" type="presParOf" srcId="{9285C6C5-2D53-419C-A519-F174F676EDDE}" destId="{204F0C0A-8036-4508-BD7E-632552D1D683}" srcOrd="0" destOrd="0" presId="urn:microsoft.com/office/officeart/2005/8/layout/vList4"/>
    <dgm:cxn modelId="{DBDCC494-3FC0-49CC-ABAA-61E274364BE4}" type="presParOf" srcId="{9285C6C5-2D53-419C-A519-F174F676EDDE}" destId="{4722FC16-4B07-43A4-85F3-3DD25825FB63}" srcOrd="1" destOrd="0" presId="urn:microsoft.com/office/officeart/2005/8/layout/vList4"/>
    <dgm:cxn modelId="{58FE6792-B3A8-4C5A-9330-2ACD65B78404}" type="presParOf" srcId="{9285C6C5-2D53-419C-A519-F174F676EDDE}" destId="{20DC85AD-25F8-4316-A4A6-AC4ABCA517D0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A42F01-7AC3-4768-9646-0046FFDFB2C6}">
      <dsp:nvSpPr>
        <dsp:cNvPr id="0" name=""/>
        <dsp:cNvSpPr/>
      </dsp:nvSpPr>
      <dsp:spPr>
        <a:xfrm>
          <a:off x="0" y="0"/>
          <a:ext cx="8596312" cy="1212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</a:rPr>
            <a:t>JEAN-PAUL SARTRE</a:t>
          </a:r>
          <a:endParaRPr lang="fr-FR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1" kern="1200" dirty="0" smtClean="0">
              <a:solidFill>
                <a:schemeClr val="tx1"/>
              </a:solidFill>
            </a:rPr>
            <a:t>Le rapport entre la conscience et la réalité;</a:t>
          </a:r>
          <a:endParaRPr lang="fr-FR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1" kern="1200" dirty="0" smtClean="0">
              <a:solidFill>
                <a:schemeClr val="tx1"/>
              </a:solidFill>
            </a:rPr>
            <a:t>Le déchirement de l’être humain;</a:t>
          </a:r>
          <a:endParaRPr lang="fr-FR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1" i="1" kern="1200" dirty="0" smtClean="0">
              <a:solidFill>
                <a:schemeClr val="tx1"/>
              </a:solidFill>
            </a:rPr>
            <a:t>La Nausée </a:t>
          </a:r>
          <a:r>
            <a:rPr lang="fr-FR" sz="1200" b="1" i="0" kern="1200" dirty="0" smtClean="0">
              <a:solidFill>
                <a:schemeClr val="tx1"/>
              </a:solidFill>
            </a:rPr>
            <a:t>ou l’inutilité de l’existence;</a:t>
          </a:r>
          <a:endParaRPr lang="fr-FR" sz="1200" b="1" i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1" i="1" kern="1200" dirty="0" smtClean="0">
              <a:solidFill>
                <a:schemeClr val="tx1"/>
              </a:solidFill>
            </a:rPr>
            <a:t>L'intellectuel «engagé » </a:t>
          </a:r>
          <a:endParaRPr lang="fr-FR" sz="1200" b="1" i="1" kern="1200" dirty="0">
            <a:solidFill>
              <a:schemeClr val="tx1"/>
            </a:solidFill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800" kern="1200" dirty="0"/>
        </a:p>
      </dsp:txBody>
      <dsp:txXfrm>
        <a:off x="1840557" y="0"/>
        <a:ext cx="6755754" cy="1212949"/>
      </dsp:txXfrm>
    </dsp:sp>
    <dsp:sp modelId="{4FF03729-C854-453A-AA1F-CD6EEAABCAE9}">
      <dsp:nvSpPr>
        <dsp:cNvPr id="0" name=""/>
        <dsp:cNvSpPr/>
      </dsp:nvSpPr>
      <dsp:spPr>
        <a:xfrm>
          <a:off x="501991" y="121294"/>
          <a:ext cx="957869" cy="97035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232A8E-5E28-42EB-B428-52DE92987915}">
      <dsp:nvSpPr>
        <dsp:cNvPr id="0" name=""/>
        <dsp:cNvSpPr/>
      </dsp:nvSpPr>
      <dsp:spPr>
        <a:xfrm>
          <a:off x="0" y="1334243"/>
          <a:ext cx="8596312" cy="1212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</a:rPr>
            <a:t>SIMONE DE BEAUVOIR</a:t>
          </a:r>
          <a:endParaRPr lang="fr-FR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1" kern="1200" dirty="0" smtClean="0">
              <a:solidFill>
                <a:schemeClr val="tx1"/>
              </a:solidFill>
            </a:rPr>
            <a:t>Le moi et l’autre;</a:t>
          </a:r>
          <a:endParaRPr lang="fr-FR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1" i="1" kern="1200" dirty="0" smtClean="0">
              <a:solidFill>
                <a:schemeClr val="tx1"/>
              </a:solidFill>
            </a:rPr>
            <a:t>Mémoires d’une jeune fille rangée </a:t>
          </a:r>
          <a:r>
            <a:rPr lang="fr-FR" sz="1200" b="1" i="0" kern="1200" dirty="0" smtClean="0">
              <a:solidFill>
                <a:schemeClr val="tx1"/>
              </a:solidFill>
            </a:rPr>
            <a:t>ou l’émancipation féminine</a:t>
          </a:r>
          <a:endParaRPr lang="fr-FR" sz="1200" b="1" i="1" kern="1200" dirty="0">
            <a:solidFill>
              <a:schemeClr val="tx1"/>
            </a:solidFill>
          </a:endParaRPr>
        </a:p>
      </dsp:txBody>
      <dsp:txXfrm>
        <a:off x="1840557" y="1334243"/>
        <a:ext cx="6755754" cy="1212949"/>
      </dsp:txXfrm>
    </dsp:sp>
    <dsp:sp modelId="{6870CA7C-4F0E-40E2-80FC-FBCC94654099}">
      <dsp:nvSpPr>
        <dsp:cNvPr id="0" name=""/>
        <dsp:cNvSpPr/>
      </dsp:nvSpPr>
      <dsp:spPr>
        <a:xfrm>
          <a:off x="489638" y="1455538"/>
          <a:ext cx="982575" cy="97035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4F0C0A-8036-4508-BD7E-632552D1D683}">
      <dsp:nvSpPr>
        <dsp:cNvPr id="0" name=""/>
        <dsp:cNvSpPr/>
      </dsp:nvSpPr>
      <dsp:spPr>
        <a:xfrm>
          <a:off x="0" y="2668487"/>
          <a:ext cx="8596312" cy="12129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kern="1200" dirty="0" smtClean="0">
              <a:solidFill>
                <a:schemeClr val="tx1"/>
              </a:solidFill>
            </a:rPr>
            <a:t>Albert Camus</a:t>
          </a:r>
          <a:endParaRPr lang="fr-FR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1" i="1" kern="1200" dirty="0" smtClean="0">
              <a:solidFill>
                <a:schemeClr val="tx1"/>
              </a:solidFill>
            </a:rPr>
            <a:t>L’Etranger </a:t>
          </a:r>
          <a:r>
            <a:rPr lang="fr-FR" sz="1200" b="1" i="0" kern="1200" dirty="0" smtClean="0">
              <a:solidFill>
                <a:schemeClr val="tx1"/>
              </a:solidFill>
            </a:rPr>
            <a:t>ou l</a:t>
          </a:r>
          <a:r>
            <a:rPr lang="fr-FR" sz="1200" b="1" kern="1200" dirty="0" smtClean="0">
              <a:solidFill>
                <a:schemeClr val="tx1"/>
              </a:solidFill>
            </a:rPr>
            <a:t>e non sens de la vie;</a:t>
          </a:r>
          <a:endParaRPr lang="fr-FR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1" kern="1200" dirty="0" smtClean="0">
              <a:solidFill>
                <a:schemeClr val="tx1"/>
              </a:solidFill>
            </a:rPr>
            <a:t>L’écriture littéraire;</a:t>
          </a:r>
          <a:endParaRPr lang="fr-FR" sz="1200" b="1" kern="1200" dirty="0">
            <a:solidFill>
              <a:schemeClr val="tx1"/>
            </a:solidFill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200" b="1" i="1" kern="1200" dirty="0" smtClean="0">
              <a:solidFill>
                <a:schemeClr val="tx1"/>
              </a:solidFill>
            </a:rPr>
            <a:t>La Peste </a:t>
          </a:r>
          <a:r>
            <a:rPr lang="fr-FR" sz="1200" b="1" i="0" kern="1200" dirty="0" smtClean="0">
              <a:solidFill>
                <a:schemeClr val="tx1"/>
              </a:solidFill>
            </a:rPr>
            <a:t>ou la révolte. </a:t>
          </a:r>
          <a:endParaRPr lang="fr-FR" sz="1200" b="1" i="1" kern="1200" dirty="0">
            <a:solidFill>
              <a:schemeClr val="tx1"/>
            </a:solidFill>
          </a:endParaRPr>
        </a:p>
      </dsp:txBody>
      <dsp:txXfrm>
        <a:off x="1840557" y="2668487"/>
        <a:ext cx="6755754" cy="1212949"/>
      </dsp:txXfrm>
    </dsp:sp>
    <dsp:sp modelId="{4722FC16-4B07-43A4-85F3-3DD25825FB63}">
      <dsp:nvSpPr>
        <dsp:cNvPr id="0" name=""/>
        <dsp:cNvSpPr/>
      </dsp:nvSpPr>
      <dsp:spPr>
        <a:xfrm>
          <a:off x="304284" y="2789782"/>
          <a:ext cx="1353283" cy="970359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3394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639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91492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5441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5563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52205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8891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998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81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811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62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671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126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66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270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484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04FEA-1ADE-43F0-8C24-7D614B5B7581}" type="datetimeFigureOut">
              <a:rPr lang="fr-FR" smtClean="0"/>
              <a:t>28/11/2016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8501A2C-B282-43C9-982C-892482DA30D3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24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28 NOVEMBRE</a:t>
            </a:r>
            <a:endParaRPr lang="fr-FR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65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GEORGES BERNANOS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LES POINTS LES PLUS IMPORTANTS DE SA PHILOSOPHIE: </a:t>
            </a:r>
          </a:p>
          <a:p>
            <a:r>
              <a:rPr lang="fr-FR" dirty="0" smtClean="0"/>
              <a:t>La société entre le démon et Dieu;</a:t>
            </a:r>
          </a:p>
          <a:p>
            <a:r>
              <a:rPr lang="fr-FR" dirty="0" smtClean="0"/>
              <a:t>Le vrai héros est celui qui sait s’assumer le risque de ses actions;</a:t>
            </a:r>
          </a:p>
          <a:p>
            <a:r>
              <a:rPr lang="fr-FR" dirty="0" smtClean="0"/>
              <a:t>Les œuvres les plus importantes: </a:t>
            </a:r>
            <a:r>
              <a:rPr lang="fr-FR" i="1" dirty="0" smtClean="0"/>
              <a:t>Sous le soleil de Satan; Journal d’un curé de campagne.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37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Ferdinand Céline</a:t>
            </a:r>
            <a:endParaRPr lang="fr-FR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LES POINTS LES PLUS IMPORTANTS DE SA PHILOSOPHIE:</a:t>
            </a:r>
          </a:p>
          <a:p>
            <a:r>
              <a:rPr lang="fr-FR" dirty="0" smtClean="0"/>
              <a:t>La centralité de la mort et du corps humain;</a:t>
            </a:r>
          </a:p>
          <a:p>
            <a:r>
              <a:rPr lang="fr-FR" dirty="0" smtClean="0"/>
              <a:t>Le choix linguistique;</a:t>
            </a:r>
          </a:p>
          <a:p>
            <a:r>
              <a:rPr lang="fr-FR" dirty="0" smtClean="0"/>
              <a:t>La réalité coloniale;</a:t>
            </a:r>
          </a:p>
          <a:p>
            <a:r>
              <a:rPr lang="fr-FR" dirty="0" smtClean="0"/>
              <a:t>Les </a:t>
            </a:r>
            <a:r>
              <a:rPr lang="fr-FR" i="1" dirty="0" smtClean="0"/>
              <a:t>pamphlets</a:t>
            </a:r>
            <a:r>
              <a:rPr lang="fr-FR" dirty="0" smtClean="0"/>
              <a:t> racistes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101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PHILOSOPHIE DE L’ABSURDE</a:t>
            </a:r>
            <a:endParaRPr lang="fr-FR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512645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359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152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Sfaccettatura</vt:lpstr>
      <vt:lpstr>28 NOVEMBRE</vt:lpstr>
      <vt:lpstr>GEORGES BERNANOS</vt:lpstr>
      <vt:lpstr>Ferdinand Céline</vt:lpstr>
      <vt:lpstr>LA PHILOSOPHIE DE L’ABSURDE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28 NOVEMBRE</dc:title>
  <dc:creator>Proprietario</dc:creator>
  <cp:lastModifiedBy>Proprietario</cp:lastModifiedBy>
  <cp:revision>4</cp:revision>
  <dcterms:created xsi:type="dcterms:W3CDTF">2016-11-28T08:40:05Z</dcterms:created>
  <dcterms:modified xsi:type="dcterms:W3CDTF">2016-11-28T09:10:12Z</dcterms:modified>
</cp:coreProperties>
</file>