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7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19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1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786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019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833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216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31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30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6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5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5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57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6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6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81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5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E6BA64-540A-4F51-B680-9B50BB09A16A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86E93A-0BD1-41BA-8B5F-274E41617F4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43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 LEZIONE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ROMAN APRÈS LA DEUXIÈME GUERRE MONDIALE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Entre la déception et l’espoir   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21704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NOUVEAU ROMAN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Refus pour la littérature « engagée » et pour la littérature de l’  illusion;</a:t>
            </a:r>
          </a:p>
          <a:p>
            <a:r>
              <a:rPr lang="fr-FR" dirty="0" smtClean="0"/>
              <a:t>Le monde est un espace indéchiffrable;</a:t>
            </a:r>
          </a:p>
          <a:p>
            <a:r>
              <a:rPr lang="fr-FR" dirty="0" smtClean="0"/>
              <a:t>(Dé)construction du personnage et de l’intrigue romanesque;</a:t>
            </a:r>
          </a:p>
          <a:p>
            <a:r>
              <a:rPr lang="fr-FR" dirty="0" smtClean="0"/>
              <a:t>Les nouveaux romanciers: Alain Robbe-Grillet; Michel Butor; Nathalie Sarraute; Marguerite Duras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6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Samuel Beckett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L’influence de </a:t>
            </a:r>
            <a:r>
              <a:rPr lang="fr-FR" dirty="0" err="1" smtClean="0"/>
              <a:t>J.Joyce</a:t>
            </a:r>
            <a:r>
              <a:rPr lang="fr-FR" dirty="0" smtClean="0"/>
              <a:t>;</a:t>
            </a:r>
          </a:p>
          <a:p>
            <a:r>
              <a:rPr lang="fr-FR" dirty="0" smtClean="0"/>
              <a:t>L’évolution romanesque: du personnage migrant à l’exclus; de la parole au soubresaut.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6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OuLiPo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Définition;</a:t>
            </a:r>
          </a:p>
          <a:p>
            <a:r>
              <a:rPr lang="fr-FR" dirty="0" smtClean="0"/>
              <a:t>La littérature des « contraintes »;</a:t>
            </a:r>
          </a:p>
          <a:p>
            <a:r>
              <a:rPr lang="fr-FR" dirty="0" smtClean="0"/>
              <a:t>Les auteurs: R. Queneau; G. Perec.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7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à la narration classique?</a:t>
            </a:r>
            <a:br>
              <a:rPr lang="fr-FR" dirty="0" smtClean="0"/>
            </a:br>
            <a:r>
              <a:rPr lang="fr-FR" dirty="0" smtClean="0"/>
              <a:t>Marguerite Yourcenar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Les Mémoires d’Hadrien </a:t>
            </a:r>
            <a:r>
              <a:rPr lang="fr-FR" smtClean="0"/>
              <a:t>et </a:t>
            </a:r>
            <a:r>
              <a:rPr lang="fr-FR" i="1" smtClean="0"/>
              <a:t>L’Œuvre </a:t>
            </a:r>
            <a:r>
              <a:rPr lang="fr-FR" i="1" dirty="0" smtClean="0"/>
              <a:t>au noir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416949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TM03457496[[fn=Parallasse]]</Template>
  <TotalTime>20</TotalTime>
  <Words>63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Parallasse</vt:lpstr>
      <vt:lpstr>V LEZIONE</vt:lpstr>
      <vt:lpstr>LE ROMAN APRÈS LA DEUXIÈME GUERRE MONDIALE</vt:lpstr>
      <vt:lpstr>LE NOUVEAU ROMAN</vt:lpstr>
      <vt:lpstr>Samuel Beckett</vt:lpstr>
      <vt:lpstr>L’OuLiPo</vt:lpstr>
      <vt:lpstr>Retour à la narration classique? Marguerite Yourcenar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LEZIONE</dc:title>
  <dc:creator>Proprietario</dc:creator>
  <cp:lastModifiedBy>Proprietario</cp:lastModifiedBy>
  <cp:revision>3</cp:revision>
  <dcterms:created xsi:type="dcterms:W3CDTF">2016-12-05T08:56:46Z</dcterms:created>
  <dcterms:modified xsi:type="dcterms:W3CDTF">2016-12-05T09:17:41Z</dcterms:modified>
</cp:coreProperties>
</file>