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30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996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6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2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0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5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17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1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6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13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16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D8E1370-531D-4715-81B7-7AD606D1811E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DBAFCD-249C-4E56-BBE8-80F1A8200B0F}" type="slidenum">
              <a:rPr lang="fr-FR" smtClean="0"/>
              <a:t>‹N›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12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12 DICEMBRE-VI LEZIONE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4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NOUVEAU TH</a:t>
            </a:r>
            <a:r>
              <a:rPr lang="fr-FR" dirty="0" smtClean="0">
                <a:latin typeface="Calibri" panose="020F0502020204030204" pitchFamily="34" charset="0"/>
              </a:rPr>
              <a:t>ÉÂTRE: BECKETT, IONESCO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BECKETT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 smtClean="0"/>
              <a:t>En attendant </a:t>
            </a:r>
            <a:r>
              <a:rPr lang="fr-FR" i="1" dirty="0" err="1" smtClean="0"/>
              <a:t>Godot</a:t>
            </a:r>
            <a:endParaRPr lang="fr-FR" i="1" dirty="0" smtClean="0"/>
          </a:p>
          <a:p>
            <a:pPr marL="457200" indent="-457200">
              <a:buFont typeface="+mj-lt"/>
              <a:buAutoNum type="arabicPeriod"/>
            </a:pPr>
            <a:r>
              <a:rPr lang="fr-FR" i="1" dirty="0" smtClean="0"/>
              <a:t>Le triomphe de l’absence ;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 smtClean="0"/>
              <a:t>L’individu vit dans un monde qui n’a pas de sens, qui a perdu ses points de repères</a:t>
            </a:r>
          </a:p>
          <a:p>
            <a:pPr marL="0" indent="0">
              <a:buNone/>
            </a:pPr>
            <a:r>
              <a:rPr lang="fr-FR" dirty="0" smtClean="0"/>
              <a:t>IONESCO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 smtClean="0"/>
              <a:t>La Cantatrice chauve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 smtClean="0"/>
              <a:t>« L’anti-pièce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i="1" dirty="0" smtClean="0"/>
              <a:t>Rhinocéros</a:t>
            </a:r>
          </a:p>
          <a:p>
            <a:pPr marL="457200" indent="-457200">
              <a:buFont typeface="+mj-lt"/>
              <a:buAutoNum type="arabicPeriod"/>
            </a:pPr>
            <a:r>
              <a:rPr lang="fr-FR" i="1" dirty="0" smtClean="0"/>
              <a:t>Le langage comme source de péril</a:t>
            </a:r>
          </a:p>
          <a:p>
            <a:pPr marL="457200" indent="-457200">
              <a:buFont typeface="+mj-lt"/>
              <a:buAutoNum type="arabicPeriod"/>
            </a:pPr>
            <a:endParaRPr lang="fr-FR" i="1" dirty="0" smtClean="0"/>
          </a:p>
          <a:p>
            <a:pPr marL="457200" indent="-457200">
              <a:buFont typeface="+mj-lt"/>
              <a:buAutoNum type="arabicPeriod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4137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L’ÈRE CONTEMPORAINE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PROSE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retour à la réalité: Le </a:t>
            </a:r>
            <a:r>
              <a:rPr lang="fr-FR" dirty="0" err="1" smtClean="0"/>
              <a:t>Clézio</a:t>
            </a:r>
            <a:r>
              <a:rPr lang="fr-FR" dirty="0" smtClean="0"/>
              <a:t>; Houellebecq</a:t>
            </a:r>
          </a:p>
          <a:p>
            <a:pPr marL="0" indent="0">
              <a:buNone/>
            </a:pPr>
            <a:r>
              <a:rPr lang="fr-FR" dirty="0" smtClean="0"/>
              <a:t>2 LA POÉSIE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La centralité du sujet;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Le rapport avec la prose du point de vue formel et thématique;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Centralité du langage</a:t>
            </a:r>
          </a:p>
          <a:p>
            <a:pPr marL="0" indent="0">
              <a:buNone/>
            </a:pPr>
            <a:r>
              <a:rPr lang="fr-FR" dirty="0" smtClean="0"/>
              <a:t>3 LE THÉ</a:t>
            </a:r>
            <a:r>
              <a:rPr lang="fr-FR" dirty="0" smtClean="0">
                <a:latin typeface="Calibri" panose="020F0502020204030204" pitchFamily="34" charset="0"/>
              </a:rPr>
              <a:t>ÂTRE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latin typeface="Calibri" panose="020F0502020204030204" pitchFamily="34" charset="0"/>
              </a:rPr>
              <a:t>La centralité du texte pour bien interpréter </a:t>
            </a:r>
            <a:r>
              <a:rPr lang="fr-FR" smtClean="0">
                <a:latin typeface="Calibri" panose="020F0502020204030204" pitchFamily="34" charset="0"/>
              </a:rPr>
              <a:t>la réalité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6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</TotalTime>
  <Words>92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Calibri</vt:lpstr>
      <vt:lpstr>Tw Cen MT</vt:lpstr>
      <vt:lpstr>Tw Cen MT Condensed</vt:lpstr>
      <vt:lpstr>Wingdings</vt:lpstr>
      <vt:lpstr>Wingdings 3</vt:lpstr>
      <vt:lpstr>Integrale</vt:lpstr>
      <vt:lpstr>12 DICEMBRE-VI LEZIONE</vt:lpstr>
      <vt:lpstr>LE NOUVEAU THÉÂTRE: BECKETT, IONESCO</vt:lpstr>
      <vt:lpstr>L’ÈRE CONTEMPORAINE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DICEMBRE-VI LEZIONE</dc:title>
  <dc:creator>Proprietario</dc:creator>
  <cp:lastModifiedBy>Proprietario</cp:lastModifiedBy>
  <cp:revision>2</cp:revision>
  <dcterms:created xsi:type="dcterms:W3CDTF">2016-12-12T08:50:41Z</dcterms:created>
  <dcterms:modified xsi:type="dcterms:W3CDTF">2016-12-12T09:13:02Z</dcterms:modified>
</cp:coreProperties>
</file>