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80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950" autoAdjust="0"/>
  </p:normalViewPr>
  <p:slideViewPr>
    <p:cSldViewPr>
      <p:cViewPr>
        <p:scale>
          <a:sx n="110" d="100"/>
          <a:sy n="110" d="100"/>
        </p:scale>
        <p:origin x="216" y="16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E82F3-1941-44CE-9A94-8347E28AEB0F}" type="datetimeFigureOut">
              <a:rPr lang="it-IT" smtClean="0"/>
              <a:t>30/09/2016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91B9C-A633-46DF-8E9E-225997E7BF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197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91B9C-A633-46DF-8E9E-225997E7BF96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7765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095A-9F49-4F52-A872-85F0D6B7B1A5}" type="datetime1">
              <a:rPr lang="it-IT" smtClean="0"/>
              <a:t>30/09/2016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3-4  dd. 26.09.2016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CDED-443E-48B9-870D-86C9EBFA6D9C}" type="datetime1">
              <a:rPr lang="it-IT" smtClean="0"/>
              <a:t>30/09/2016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3-4  dd. 26.09.2016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04C2-58F8-4A23-BBAD-20D44A62E340}" type="datetime1">
              <a:rPr lang="it-IT" smtClean="0"/>
              <a:t>30/09/2016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3-4  dd. 26.09.2016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B1C90-44AF-4DA4-9C64-70D2A324C1FA}" type="datetime1">
              <a:rPr lang="it-IT" smtClean="0"/>
              <a:t>30/09/2016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3-4  dd. 26.09.2016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3DC7-F47A-457B-A337-73B113C074A8}" type="datetime1">
              <a:rPr lang="it-IT" smtClean="0"/>
              <a:t>30/09/2016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3-4  dd. 26.09.2016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8869-3AFA-44D6-AF9B-0DC5872CE4D3}" type="datetime1">
              <a:rPr lang="it-IT" smtClean="0"/>
              <a:t>30/09/2016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3-4  dd. 26.09.2016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0CF17-33BF-4C36-BA10-C7B72C7EFCDC}" type="datetime1">
              <a:rPr lang="it-IT" smtClean="0"/>
              <a:t>30/09/2016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3-4  dd. 26.09.2016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BB5B-E4AF-4F0B-A98B-8843B4B4986C}" type="datetime1">
              <a:rPr lang="it-IT" smtClean="0"/>
              <a:t>30/09/2016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3-4  dd. 26.09.2016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E9B6-2F83-435B-8EAB-3DD1D3190C86}" type="datetime1">
              <a:rPr lang="it-IT" smtClean="0"/>
              <a:t>30/09/2016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3-4  dd. 26.09.2016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E53A-7AA6-4D1C-A158-77248A44BC52}" type="datetime1">
              <a:rPr lang="it-IT" smtClean="0"/>
              <a:t>30/09/2016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3-4  dd. 26.09.2016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5BF3-A205-4EC1-ACEA-01939CC3B7B8}" type="datetime1">
              <a:rPr lang="it-IT" smtClean="0"/>
              <a:t>30/09/2016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Lezione 3-4  dd. 26.09.2016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A2D8D-8041-45D4-9169-B720F8D71E8A}" type="datetime1">
              <a:rPr lang="it-IT" smtClean="0"/>
              <a:t>30/09/2016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Lezione 3-4  dd. 26.09.2016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12AE4-2DEB-4FF3-8AD8-A4B41B8780D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Economia agroalimentare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Prof. Gianluigi </a:t>
            </a:r>
            <a:r>
              <a:rPr lang="it-IT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Gallenti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it-IT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a.a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2016-17</a:t>
            </a:r>
          </a:p>
          <a:p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Lezioni 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n.3-4 </a:t>
            </a:r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del 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29.09.2016</a:t>
            </a:r>
            <a:endParaRPr lang="it-IT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692696"/>
            <a:ext cx="8229600" cy="5328592"/>
          </a:xfrm>
        </p:spPr>
        <p:txBody>
          <a:bodyPr>
            <a:noAutofit/>
          </a:bodyPr>
          <a:lstStyle/>
          <a:p>
            <a:pPr algn="just"/>
            <a:r>
              <a:rPr lang="it-IT" sz="2800" dirty="0" smtClean="0"/>
              <a:t>Ripetizione per i numerosi studenti assenti il giorno 26.09.2015 della:</a:t>
            </a:r>
            <a:endParaRPr lang="it-IT" sz="2800" dirty="0" smtClean="0"/>
          </a:p>
          <a:p>
            <a:pPr lvl="1" algn="just"/>
            <a:r>
              <a:rPr lang="it-IT" sz="2400" dirty="0" smtClean="0"/>
              <a:t>Lezione n. 1: obiettivi, prerequisiti, programma del corso </a:t>
            </a:r>
            <a:r>
              <a:rPr lang="it-IT" sz="2400" dirty="0" err="1" smtClean="0"/>
              <a:t>ecc</a:t>
            </a:r>
            <a:r>
              <a:rPr lang="it-IT" sz="2400" dirty="0" smtClean="0"/>
              <a:t>…</a:t>
            </a:r>
          </a:p>
          <a:p>
            <a:pPr lvl="1" algn="just"/>
            <a:r>
              <a:rPr lang="it-IT" sz="2400" dirty="0" smtClean="0"/>
              <a:t>Lezione </a:t>
            </a:r>
            <a:r>
              <a:rPr lang="it-IT" sz="2400" dirty="0"/>
              <a:t>n. </a:t>
            </a:r>
            <a:r>
              <a:rPr lang="it-IT" sz="2400" dirty="0" smtClean="0"/>
              <a:t>2: introduzione all’economia agroalimentare </a:t>
            </a:r>
          </a:p>
          <a:p>
            <a:pPr algn="just"/>
            <a:r>
              <a:rPr lang="it-IT" sz="3200" dirty="0" smtClean="0"/>
              <a:t>Definizione del nuovo orario di lezione</a:t>
            </a:r>
          </a:p>
          <a:p>
            <a:pPr lvl="1" algn="just"/>
            <a:r>
              <a:rPr lang="it-IT" sz="2800" dirty="0" smtClean="0"/>
              <a:t>Lunedì 		11.15 - 13.50</a:t>
            </a:r>
          </a:p>
          <a:p>
            <a:pPr lvl="1" algn="just"/>
            <a:r>
              <a:rPr lang="it-IT" dirty="0" smtClean="0"/>
              <a:t>Giovedì	11.00 – 12.30</a:t>
            </a:r>
            <a:endParaRPr lang="it-IT" sz="2800" dirty="0" smtClean="0"/>
          </a:p>
          <a:p>
            <a:pPr algn="just"/>
            <a:r>
              <a:rPr lang="it-IT" sz="2800" dirty="0" smtClean="0"/>
              <a:t>Comunicazione dell’orario di ricevimento: 	</a:t>
            </a:r>
          </a:p>
          <a:p>
            <a:pPr lvl="1" algn="just"/>
            <a:r>
              <a:rPr lang="it-IT" dirty="0" smtClean="0"/>
              <a:t>Giovedì	 9.30 – 10.30</a:t>
            </a: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Lezione 3-4  </a:t>
            </a:r>
            <a:r>
              <a:rPr lang="it-IT" dirty="0" err="1" smtClean="0"/>
              <a:t>dd</a:t>
            </a:r>
            <a:r>
              <a:rPr lang="it-IT" dirty="0" smtClean="0"/>
              <a:t>. </a:t>
            </a:r>
            <a:r>
              <a:rPr lang="it-IT" dirty="0" smtClean="0"/>
              <a:t>29.09.2016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12AE4-2DEB-4FF3-8AD8-A4B41B8780D7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bg1"/>
                </a:solidFill>
              </a:rPr>
              <a:t>UNITS - DEAMS – </a:t>
            </a:r>
            <a:r>
              <a:rPr lang="it-IT" sz="1200" dirty="0" err="1" smtClean="0">
                <a:solidFill>
                  <a:schemeClr val="bg1"/>
                </a:solidFill>
              </a:rPr>
              <a:t>CdS</a:t>
            </a:r>
            <a:r>
              <a:rPr lang="it-IT" sz="1200" dirty="0" smtClean="0">
                <a:solidFill>
                  <a:schemeClr val="bg1"/>
                </a:solidFill>
              </a:rPr>
              <a:t> in Economia e gestione aziendale – </a:t>
            </a:r>
            <a:r>
              <a:rPr lang="it-IT" sz="1200" dirty="0" err="1" smtClean="0">
                <a:solidFill>
                  <a:schemeClr val="bg1"/>
                </a:solidFill>
              </a:rPr>
              <a:t>a.a</a:t>
            </a:r>
            <a:r>
              <a:rPr lang="it-IT" sz="1200" dirty="0" smtClean="0">
                <a:solidFill>
                  <a:schemeClr val="bg1"/>
                </a:solidFill>
              </a:rPr>
              <a:t>. 2016-17		Economia agroalimentare – prof. Gianluigi </a:t>
            </a:r>
            <a:r>
              <a:rPr lang="it-IT" sz="1200" dirty="0" err="1" smtClean="0">
                <a:solidFill>
                  <a:schemeClr val="bg1"/>
                </a:solidFill>
              </a:rPr>
              <a:t>Gallenti</a:t>
            </a:r>
            <a:endParaRPr lang="it-IT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200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81</Words>
  <Application>Microsoft Office PowerPoint</Application>
  <PresentationFormat>Presentazione su schermo (4:3)</PresentationFormat>
  <Paragraphs>16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Economia agroalimentare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Gestione delle imprese agro-industriali</dc:title>
  <dc:creator>Gallenti</dc:creator>
  <cp:lastModifiedBy>Gallenti</cp:lastModifiedBy>
  <cp:revision>61</cp:revision>
  <dcterms:created xsi:type="dcterms:W3CDTF">2015-10-06T19:52:23Z</dcterms:created>
  <dcterms:modified xsi:type="dcterms:W3CDTF">2016-09-30T06:17:48Z</dcterms:modified>
</cp:coreProperties>
</file>